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9" r:id="rId4"/>
    <p:sldId id="329" r:id="rId5"/>
    <p:sldId id="260" r:id="rId6"/>
    <p:sldId id="262" r:id="rId7"/>
    <p:sldId id="263" r:id="rId8"/>
    <p:sldId id="264" r:id="rId9"/>
    <p:sldId id="265" r:id="rId10"/>
    <p:sldId id="266" r:id="rId11"/>
    <p:sldId id="267" r:id="rId12"/>
    <p:sldId id="269" r:id="rId13"/>
    <p:sldId id="272" r:id="rId14"/>
    <p:sldId id="268" r:id="rId15"/>
    <p:sldId id="303" r:id="rId16"/>
    <p:sldId id="271" r:id="rId17"/>
    <p:sldId id="273" r:id="rId18"/>
    <p:sldId id="332" r:id="rId19"/>
    <p:sldId id="336" r:id="rId20"/>
    <p:sldId id="275" r:id="rId21"/>
    <p:sldId id="276" r:id="rId22"/>
    <p:sldId id="333" r:id="rId23"/>
    <p:sldId id="274" r:id="rId24"/>
    <p:sldId id="281" r:id="rId25"/>
    <p:sldId id="282" r:id="rId26"/>
    <p:sldId id="331" r:id="rId27"/>
    <p:sldId id="304" r:id="rId28"/>
    <p:sldId id="306" r:id="rId29"/>
    <p:sldId id="307" r:id="rId30"/>
    <p:sldId id="308" r:id="rId31"/>
    <p:sldId id="335" r:id="rId32"/>
    <p:sldId id="309" r:id="rId33"/>
    <p:sldId id="310" r:id="rId34"/>
    <p:sldId id="313" r:id="rId35"/>
    <p:sldId id="314" r:id="rId36"/>
    <p:sldId id="338" r:id="rId37"/>
    <p:sldId id="316" r:id="rId38"/>
    <p:sldId id="289" r:id="rId39"/>
    <p:sldId id="290" r:id="rId40"/>
    <p:sldId id="341" r:id="rId41"/>
    <p:sldId id="292" r:id="rId42"/>
    <p:sldId id="311" r:id="rId43"/>
    <p:sldId id="312" r:id="rId44"/>
    <p:sldId id="319" r:id="rId45"/>
    <p:sldId id="320" r:id="rId46"/>
    <p:sldId id="330" r:id="rId47"/>
    <p:sldId id="296" r:id="rId48"/>
    <p:sldId id="298" r:id="rId49"/>
    <p:sldId id="300" r:id="rId50"/>
    <p:sldId id="301" r:id="rId51"/>
  </p:sldIdLst>
  <p:sldSz cx="18288000" cy="10287000"/>
  <p:notesSz cx="6858000" cy="9144000"/>
  <p:embeddedFontLst>
    <p:embeddedFont>
      <p:font typeface="Calibri" panose="020F0502020204030204" pitchFamily="34" charset="0"/>
      <p:regular r:id="rId52"/>
      <p:bold r:id="rId53"/>
      <p:italic r:id="rId54"/>
      <p:boldItalic r:id="rId55"/>
    </p:embeddedFont>
    <p:embeddedFont>
      <p:font typeface="Fira Sans Light" panose="020B0403050000020004" pitchFamily="34" charset="0"/>
      <p:regular r:id="rId56"/>
      <p:italic r:id="rId57"/>
    </p:embeddedFont>
    <p:embeddedFont>
      <p:font typeface="Lovelo" panose="020B0604020202020204" charset="0"/>
      <p:regular r:id="rId58"/>
    </p:embeddedFont>
    <p:embeddedFont>
      <p:font typeface="Montserrat Semi-Bold" panose="020B0604020202020204" charset="0"/>
      <p:regular r:id="rId59"/>
    </p:embeddedFont>
    <p:embeddedFont>
      <p:font typeface="Montserrat Semi-Bold Bold" panose="020B0604020202020204" charset="0"/>
      <p:regular r:id="rId6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F04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EA80B1D-CE78-4CC8-8B06-CA4E6F3E5208}" v="16" dt="2023-07-13T09:53:41.31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39" d="100"/>
          <a:sy n="39" d="100"/>
        </p:scale>
        <p:origin x="232" y="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font" Target="fonts/font4.fntdata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2.fntdata"/><Relationship Id="rId58" Type="http://schemas.openxmlformats.org/officeDocument/2006/relationships/font" Target="fonts/font7.fntdata"/><Relationship Id="rId66" Type="http://schemas.microsoft.com/office/2015/10/relationships/revisionInfo" Target="revisionInfo.xml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5.fntdata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8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3.fntdata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6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1.fntdata"/><Relationship Id="rId60" Type="http://schemas.openxmlformats.org/officeDocument/2006/relationships/font" Target="fonts/font9.fntdata"/><Relationship Id="rId65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andeputte Marie" userId="a7d9b0d2-821e-431a-aeb6-dab9a349b304" providerId="ADAL" clId="{DEA80B1D-CE78-4CC8-8B06-CA4E6F3E5208}"/>
    <pc:docChg chg="undo custSel delSld modSld">
      <pc:chgData name="Vandeputte Marie" userId="a7d9b0d2-821e-431a-aeb6-dab9a349b304" providerId="ADAL" clId="{DEA80B1D-CE78-4CC8-8B06-CA4E6F3E5208}" dt="2023-07-13T09:54:54.492" v="179" actId="1076"/>
      <pc:docMkLst>
        <pc:docMk/>
      </pc:docMkLst>
      <pc:sldChg chg="delSp modSp mod">
        <pc:chgData name="Vandeputte Marie" userId="a7d9b0d2-821e-431a-aeb6-dab9a349b304" providerId="ADAL" clId="{DEA80B1D-CE78-4CC8-8B06-CA4E6F3E5208}" dt="2023-07-13T09:46:28.367" v="10"/>
        <pc:sldMkLst>
          <pc:docMk/>
          <pc:sldMk cId="0" sldId="260"/>
        </pc:sldMkLst>
        <pc:spChg chg="del mod">
          <ac:chgData name="Vandeputte Marie" userId="a7d9b0d2-821e-431a-aeb6-dab9a349b304" providerId="ADAL" clId="{DEA80B1D-CE78-4CC8-8B06-CA4E6F3E5208}" dt="2023-07-13T09:46:28.367" v="10"/>
          <ac:spMkLst>
            <pc:docMk/>
            <pc:sldMk cId="0" sldId="260"/>
            <ac:spMk id="11" creationId="{D681B204-7DA7-4E4E-7E3C-A29B0F3FE0A4}"/>
          </ac:spMkLst>
        </pc:spChg>
      </pc:sldChg>
      <pc:sldChg chg="delSp modSp mod">
        <pc:chgData name="Vandeputte Marie" userId="a7d9b0d2-821e-431a-aeb6-dab9a349b304" providerId="ADAL" clId="{DEA80B1D-CE78-4CC8-8B06-CA4E6F3E5208}" dt="2023-07-13T09:46:37.260" v="13"/>
        <pc:sldMkLst>
          <pc:docMk/>
          <pc:sldMk cId="0" sldId="264"/>
        </pc:sldMkLst>
        <pc:spChg chg="del mod">
          <ac:chgData name="Vandeputte Marie" userId="a7d9b0d2-821e-431a-aeb6-dab9a349b304" providerId="ADAL" clId="{DEA80B1D-CE78-4CC8-8B06-CA4E6F3E5208}" dt="2023-07-13T09:46:37.260" v="13"/>
          <ac:spMkLst>
            <pc:docMk/>
            <pc:sldMk cId="0" sldId="264"/>
            <ac:spMk id="6" creationId="{FF094F64-EAEF-96BD-EFD0-715ABAD12ADD}"/>
          </ac:spMkLst>
        </pc:spChg>
      </pc:sldChg>
      <pc:sldChg chg="delSp modSp mod">
        <pc:chgData name="Vandeputte Marie" userId="a7d9b0d2-821e-431a-aeb6-dab9a349b304" providerId="ADAL" clId="{DEA80B1D-CE78-4CC8-8B06-CA4E6F3E5208}" dt="2023-07-13T09:47:03.292" v="21" actId="1076"/>
        <pc:sldMkLst>
          <pc:docMk/>
          <pc:sldMk cId="0" sldId="265"/>
        </pc:sldMkLst>
        <pc:spChg chg="del mod">
          <ac:chgData name="Vandeputte Marie" userId="a7d9b0d2-821e-431a-aeb6-dab9a349b304" providerId="ADAL" clId="{DEA80B1D-CE78-4CC8-8B06-CA4E6F3E5208}" dt="2023-07-13T09:46:42.842" v="17"/>
          <ac:spMkLst>
            <pc:docMk/>
            <pc:sldMk cId="0" sldId="265"/>
            <ac:spMk id="2" creationId="{CA6CC65D-06C4-2415-3C25-930845C74F7A}"/>
          </ac:spMkLst>
        </pc:spChg>
        <pc:spChg chg="mod">
          <ac:chgData name="Vandeputte Marie" userId="a7d9b0d2-821e-431a-aeb6-dab9a349b304" providerId="ADAL" clId="{DEA80B1D-CE78-4CC8-8B06-CA4E6F3E5208}" dt="2023-07-13T09:47:03.292" v="21" actId="1076"/>
          <ac:spMkLst>
            <pc:docMk/>
            <pc:sldMk cId="0" sldId="265"/>
            <ac:spMk id="4" creationId="{00000000-0000-0000-0000-000000000000}"/>
          </ac:spMkLst>
        </pc:spChg>
        <pc:spChg chg="mod">
          <ac:chgData name="Vandeputte Marie" userId="a7d9b0d2-821e-431a-aeb6-dab9a349b304" providerId="ADAL" clId="{DEA80B1D-CE78-4CC8-8B06-CA4E6F3E5208}" dt="2023-07-13T09:46:42.248" v="15" actId="14100"/>
          <ac:spMkLst>
            <pc:docMk/>
            <pc:sldMk cId="0" sldId="265"/>
            <ac:spMk id="5" creationId="{00000000-0000-0000-0000-000000000000}"/>
          </ac:spMkLst>
        </pc:spChg>
        <pc:spChg chg="mod">
          <ac:chgData name="Vandeputte Marie" userId="a7d9b0d2-821e-431a-aeb6-dab9a349b304" providerId="ADAL" clId="{DEA80B1D-CE78-4CC8-8B06-CA4E6F3E5208}" dt="2023-07-13T09:46:49.589" v="19" actId="1076"/>
          <ac:spMkLst>
            <pc:docMk/>
            <pc:sldMk cId="0" sldId="265"/>
            <ac:spMk id="9" creationId="{00000000-0000-0000-0000-000000000000}"/>
          </ac:spMkLst>
        </pc:spChg>
        <pc:spChg chg="mod">
          <ac:chgData name="Vandeputte Marie" userId="a7d9b0d2-821e-431a-aeb6-dab9a349b304" providerId="ADAL" clId="{DEA80B1D-CE78-4CC8-8B06-CA4E6F3E5208}" dt="2023-07-13T09:46:52.860" v="20" actId="1076"/>
          <ac:spMkLst>
            <pc:docMk/>
            <pc:sldMk cId="0" sldId="265"/>
            <ac:spMk id="10" creationId="{314C8228-6266-D7D9-B4F3-C03647A63948}"/>
          </ac:spMkLst>
        </pc:spChg>
      </pc:sldChg>
      <pc:sldChg chg="delSp modSp mod">
        <pc:chgData name="Vandeputte Marie" userId="a7d9b0d2-821e-431a-aeb6-dab9a349b304" providerId="ADAL" clId="{DEA80B1D-CE78-4CC8-8B06-CA4E6F3E5208}" dt="2023-07-13T09:47:19.151" v="24"/>
        <pc:sldMkLst>
          <pc:docMk/>
          <pc:sldMk cId="0" sldId="268"/>
        </pc:sldMkLst>
        <pc:spChg chg="del mod">
          <ac:chgData name="Vandeputte Marie" userId="a7d9b0d2-821e-431a-aeb6-dab9a349b304" providerId="ADAL" clId="{DEA80B1D-CE78-4CC8-8B06-CA4E6F3E5208}" dt="2023-07-13T09:47:19.151" v="24"/>
          <ac:spMkLst>
            <pc:docMk/>
            <pc:sldMk cId="0" sldId="268"/>
            <ac:spMk id="9" creationId="{34374F68-FC46-E495-5D8F-F79CE3CEF162}"/>
          </ac:spMkLst>
        </pc:spChg>
      </pc:sldChg>
      <pc:sldChg chg="modSp mod">
        <pc:chgData name="Vandeputte Marie" userId="a7d9b0d2-821e-431a-aeb6-dab9a349b304" providerId="ADAL" clId="{DEA80B1D-CE78-4CC8-8B06-CA4E6F3E5208}" dt="2023-07-13T09:47:50.178" v="33" actId="1076"/>
        <pc:sldMkLst>
          <pc:docMk/>
          <pc:sldMk cId="0" sldId="271"/>
        </pc:sldMkLst>
        <pc:spChg chg="mod">
          <ac:chgData name="Vandeputte Marie" userId="a7d9b0d2-821e-431a-aeb6-dab9a349b304" providerId="ADAL" clId="{DEA80B1D-CE78-4CC8-8B06-CA4E6F3E5208}" dt="2023-07-13T09:47:46.185" v="32" actId="1076"/>
          <ac:spMkLst>
            <pc:docMk/>
            <pc:sldMk cId="0" sldId="271"/>
            <ac:spMk id="6" creationId="{00000000-0000-0000-0000-000000000000}"/>
          </ac:spMkLst>
        </pc:spChg>
        <pc:picChg chg="mod">
          <ac:chgData name="Vandeputte Marie" userId="a7d9b0d2-821e-431a-aeb6-dab9a349b304" providerId="ADAL" clId="{DEA80B1D-CE78-4CC8-8B06-CA4E6F3E5208}" dt="2023-07-13T09:47:50.178" v="33" actId="1076"/>
          <ac:picMkLst>
            <pc:docMk/>
            <pc:sldMk cId="0" sldId="271"/>
            <ac:picMk id="3" creationId="{796E7C5A-FB32-5146-AA8C-6D777990C54F}"/>
          </ac:picMkLst>
        </pc:picChg>
      </pc:sldChg>
      <pc:sldChg chg="modSp mod">
        <pc:chgData name="Vandeputte Marie" userId="a7d9b0d2-821e-431a-aeb6-dab9a349b304" providerId="ADAL" clId="{DEA80B1D-CE78-4CC8-8B06-CA4E6F3E5208}" dt="2023-07-13T09:50:27.095" v="88" actId="1038"/>
        <pc:sldMkLst>
          <pc:docMk/>
          <pc:sldMk cId="0" sldId="274"/>
        </pc:sldMkLst>
        <pc:spChg chg="mod">
          <ac:chgData name="Vandeputte Marie" userId="a7d9b0d2-821e-431a-aeb6-dab9a349b304" providerId="ADAL" clId="{DEA80B1D-CE78-4CC8-8B06-CA4E6F3E5208}" dt="2023-07-13T09:50:21.281" v="73" actId="1037"/>
          <ac:spMkLst>
            <pc:docMk/>
            <pc:sldMk cId="0" sldId="274"/>
            <ac:spMk id="3" creationId="{00000000-0000-0000-0000-000000000000}"/>
          </ac:spMkLst>
        </pc:spChg>
        <pc:spChg chg="mod">
          <ac:chgData name="Vandeputte Marie" userId="a7d9b0d2-821e-431a-aeb6-dab9a349b304" providerId="ADAL" clId="{DEA80B1D-CE78-4CC8-8B06-CA4E6F3E5208}" dt="2023-07-13T09:50:24.888" v="80" actId="1038"/>
          <ac:spMkLst>
            <pc:docMk/>
            <pc:sldMk cId="0" sldId="274"/>
            <ac:spMk id="4" creationId="{00000000-0000-0000-0000-000000000000}"/>
          </ac:spMkLst>
        </pc:spChg>
        <pc:spChg chg="mod">
          <ac:chgData name="Vandeputte Marie" userId="a7d9b0d2-821e-431a-aeb6-dab9a349b304" providerId="ADAL" clId="{DEA80B1D-CE78-4CC8-8B06-CA4E6F3E5208}" dt="2023-07-13T09:50:27.095" v="88" actId="1038"/>
          <ac:spMkLst>
            <pc:docMk/>
            <pc:sldMk cId="0" sldId="274"/>
            <ac:spMk id="5" creationId="{00000000-0000-0000-0000-000000000000}"/>
          </ac:spMkLst>
        </pc:spChg>
      </pc:sldChg>
      <pc:sldChg chg="delSp modSp del mod">
        <pc:chgData name="Vandeputte Marie" userId="a7d9b0d2-821e-431a-aeb6-dab9a349b304" providerId="ADAL" clId="{DEA80B1D-CE78-4CC8-8B06-CA4E6F3E5208}" dt="2023-07-13T09:50:43.079" v="110" actId="47"/>
        <pc:sldMkLst>
          <pc:docMk/>
          <pc:sldMk cId="0" sldId="277"/>
        </pc:sldMkLst>
        <pc:spChg chg="mod">
          <ac:chgData name="Vandeputte Marie" userId="a7d9b0d2-821e-431a-aeb6-dab9a349b304" providerId="ADAL" clId="{DEA80B1D-CE78-4CC8-8B06-CA4E6F3E5208}" dt="2023-07-13T09:50:36.117" v="109" actId="1037"/>
          <ac:spMkLst>
            <pc:docMk/>
            <pc:sldMk cId="0" sldId="277"/>
            <ac:spMk id="4" creationId="{00000000-0000-0000-0000-000000000000}"/>
          </ac:spMkLst>
        </pc:spChg>
        <pc:spChg chg="del mod">
          <ac:chgData name="Vandeputte Marie" userId="a7d9b0d2-821e-431a-aeb6-dab9a349b304" providerId="ADAL" clId="{DEA80B1D-CE78-4CC8-8B06-CA4E6F3E5208}" dt="2023-07-13T09:50:32.874" v="91"/>
          <ac:spMkLst>
            <pc:docMk/>
            <pc:sldMk cId="0" sldId="277"/>
            <ac:spMk id="5" creationId="{D8966F0D-4E47-8D32-DA59-7A4631C5CB53}"/>
          </ac:spMkLst>
        </pc:spChg>
      </pc:sldChg>
      <pc:sldChg chg="del">
        <pc:chgData name="Vandeputte Marie" userId="a7d9b0d2-821e-431a-aeb6-dab9a349b304" providerId="ADAL" clId="{DEA80B1D-CE78-4CC8-8B06-CA4E6F3E5208}" dt="2023-07-13T09:51:00.088" v="111" actId="47"/>
        <pc:sldMkLst>
          <pc:docMk/>
          <pc:sldMk cId="0" sldId="278"/>
        </pc:sldMkLst>
      </pc:sldChg>
      <pc:sldChg chg="del">
        <pc:chgData name="Vandeputte Marie" userId="a7d9b0d2-821e-431a-aeb6-dab9a349b304" providerId="ADAL" clId="{DEA80B1D-CE78-4CC8-8B06-CA4E6F3E5208}" dt="2023-07-13T09:47:21.335" v="25" actId="47"/>
        <pc:sldMkLst>
          <pc:docMk/>
          <pc:sldMk cId="0" sldId="279"/>
        </pc:sldMkLst>
      </pc:sldChg>
      <pc:sldChg chg="modSp mod">
        <pc:chgData name="Vandeputte Marie" userId="a7d9b0d2-821e-431a-aeb6-dab9a349b304" providerId="ADAL" clId="{DEA80B1D-CE78-4CC8-8B06-CA4E6F3E5208}" dt="2023-07-13T09:51:15.196" v="120" actId="1076"/>
        <pc:sldMkLst>
          <pc:docMk/>
          <pc:sldMk cId="0" sldId="282"/>
        </pc:sldMkLst>
        <pc:picChg chg="mod">
          <ac:chgData name="Vandeputte Marie" userId="a7d9b0d2-821e-431a-aeb6-dab9a349b304" providerId="ADAL" clId="{DEA80B1D-CE78-4CC8-8B06-CA4E6F3E5208}" dt="2023-07-13T09:51:15.196" v="120" actId="1076"/>
          <ac:picMkLst>
            <pc:docMk/>
            <pc:sldMk cId="0" sldId="282"/>
            <ac:picMk id="3" creationId="{66B4AF07-826A-9784-60B6-C198755368F1}"/>
          </ac:picMkLst>
        </pc:picChg>
        <pc:picChg chg="mod">
          <ac:chgData name="Vandeputte Marie" userId="a7d9b0d2-821e-431a-aeb6-dab9a349b304" providerId="ADAL" clId="{DEA80B1D-CE78-4CC8-8B06-CA4E6F3E5208}" dt="2023-07-13T09:51:13.194" v="119" actId="1076"/>
          <ac:picMkLst>
            <pc:docMk/>
            <pc:sldMk cId="0" sldId="282"/>
            <ac:picMk id="11" creationId="{358CD895-9161-5155-F416-2C63D463D6EA}"/>
          </ac:picMkLst>
        </pc:picChg>
      </pc:sldChg>
      <pc:sldChg chg="modSp mod">
        <pc:chgData name="Vandeputte Marie" userId="a7d9b0d2-821e-431a-aeb6-dab9a349b304" providerId="ADAL" clId="{DEA80B1D-CE78-4CC8-8B06-CA4E6F3E5208}" dt="2023-07-13T09:52:59.854" v="157" actId="1076"/>
        <pc:sldMkLst>
          <pc:docMk/>
          <pc:sldMk cId="0" sldId="290"/>
        </pc:sldMkLst>
        <pc:picChg chg="mod">
          <ac:chgData name="Vandeputte Marie" userId="a7d9b0d2-821e-431a-aeb6-dab9a349b304" providerId="ADAL" clId="{DEA80B1D-CE78-4CC8-8B06-CA4E6F3E5208}" dt="2023-07-13T09:52:59.854" v="157" actId="1076"/>
          <ac:picMkLst>
            <pc:docMk/>
            <pc:sldMk cId="0" sldId="290"/>
            <ac:picMk id="12" creationId="{65C2F37D-69E5-0238-0BB4-C27939C1217B}"/>
          </ac:picMkLst>
        </pc:picChg>
      </pc:sldChg>
      <pc:sldChg chg="del">
        <pc:chgData name="Vandeputte Marie" userId="a7d9b0d2-821e-431a-aeb6-dab9a349b304" providerId="ADAL" clId="{DEA80B1D-CE78-4CC8-8B06-CA4E6F3E5208}" dt="2023-07-13T09:53:03.025" v="158" actId="47"/>
        <pc:sldMkLst>
          <pc:docMk/>
          <pc:sldMk cId="0" sldId="291"/>
        </pc:sldMkLst>
      </pc:sldChg>
      <pc:sldChg chg="delSp modSp mod">
        <pc:chgData name="Vandeputte Marie" userId="a7d9b0d2-821e-431a-aeb6-dab9a349b304" providerId="ADAL" clId="{DEA80B1D-CE78-4CC8-8B06-CA4E6F3E5208}" dt="2023-07-13T09:53:26.203" v="163"/>
        <pc:sldMkLst>
          <pc:docMk/>
          <pc:sldMk cId="0" sldId="292"/>
        </pc:sldMkLst>
        <pc:spChg chg="del mod">
          <ac:chgData name="Vandeputte Marie" userId="a7d9b0d2-821e-431a-aeb6-dab9a349b304" providerId="ADAL" clId="{DEA80B1D-CE78-4CC8-8B06-CA4E6F3E5208}" dt="2023-07-13T09:53:26.203" v="163"/>
          <ac:spMkLst>
            <pc:docMk/>
            <pc:sldMk cId="0" sldId="292"/>
            <ac:spMk id="5" creationId="{8EBA7271-C7B8-2B6D-758E-AE0DD2658C60}"/>
          </ac:spMkLst>
        </pc:spChg>
      </pc:sldChg>
      <pc:sldChg chg="delSp modSp mod">
        <pc:chgData name="Vandeputte Marie" userId="a7d9b0d2-821e-431a-aeb6-dab9a349b304" providerId="ADAL" clId="{DEA80B1D-CE78-4CC8-8B06-CA4E6F3E5208}" dt="2023-07-13T09:54:54.492" v="179" actId="1076"/>
        <pc:sldMkLst>
          <pc:docMk/>
          <pc:sldMk cId="0" sldId="296"/>
        </pc:sldMkLst>
        <pc:spChg chg="mod">
          <ac:chgData name="Vandeputte Marie" userId="a7d9b0d2-821e-431a-aeb6-dab9a349b304" providerId="ADAL" clId="{DEA80B1D-CE78-4CC8-8B06-CA4E6F3E5208}" dt="2023-07-13T09:54:54.492" v="179" actId="1076"/>
          <ac:spMkLst>
            <pc:docMk/>
            <pc:sldMk cId="0" sldId="296"/>
            <ac:spMk id="6" creationId="{00000000-0000-0000-0000-000000000000}"/>
          </ac:spMkLst>
        </pc:spChg>
        <pc:spChg chg="del">
          <ac:chgData name="Vandeputte Marie" userId="a7d9b0d2-821e-431a-aeb6-dab9a349b304" providerId="ADAL" clId="{DEA80B1D-CE78-4CC8-8B06-CA4E6F3E5208}" dt="2023-07-13T09:54:38.177" v="175" actId="478"/>
          <ac:spMkLst>
            <pc:docMk/>
            <pc:sldMk cId="0" sldId="296"/>
            <ac:spMk id="7" creationId="{00000000-0000-0000-0000-000000000000}"/>
          </ac:spMkLst>
        </pc:spChg>
      </pc:sldChg>
      <pc:sldChg chg="del">
        <pc:chgData name="Vandeputte Marie" userId="a7d9b0d2-821e-431a-aeb6-dab9a349b304" providerId="ADAL" clId="{DEA80B1D-CE78-4CC8-8B06-CA4E6F3E5208}" dt="2023-07-13T09:54:17.245" v="172" actId="47"/>
        <pc:sldMkLst>
          <pc:docMk/>
          <pc:sldMk cId="0" sldId="297"/>
        </pc:sldMkLst>
      </pc:sldChg>
      <pc:sldChg chg="del">
        <pc:chgData name="Vandeputte Marie" userId="a7d9b0d2-821e-431a-aeb6-dab9a349b304" providerId="ADAL" clId="{DEA80B1D-CE78-4CC8-8B06-CA4E6F3E5208}" dt="2023-07-13T09:54:26.500" v="174" actId="47"/>
        <pc:sldMkLst>
          <pc:docMk/>
          <pc:sldMk cId="0" sldId="299"/>
        </pc:sldMkLst>
      </pc:sldChg>
      <pc:sldChg chg="delSp modSp mod">
        <pc:chgData name="Vandeputte Marie" userId="a7d9b0d2-821e-431a-aeb6-dab9a349b304" providerId="ADAL" clId="{DEA80B1D-CE78-4CC8-8B06-CA4E6F3E5208}" dt="2023-07-13T09:47:31.332" v="28"/>
        <pc:sldMkLst>
          <pc:docMk/>
          <pc:sldMk cId="3576807016" sldId="303"/>
        </pc:sldMkLst>
        <pc:spChg chg="del mod">
          <ac:chgData name="Vandeputte Marie" userId="a7d9b0d2-821e-431a-aeb6-dab9a349b304" providerId="ADAL" clId="{DEA80B1D-CE78-4CC8-8B06-CA4E6F3E5208}" dt="2023-07-13T09:47:31.332" v="28"/>
          <ac:spMkLst>
            <pc:docMk/>
            <pc:sldMk cId="3576807016" sldId="303"/>
            <ac:spMk id="10" creationId="{48D09849-4640-FD23-0629-FF30435233C9}"/>
          </ac:spMkLst>
        </pc:spChg>
      </pc:sldChg>
      <pc:sldChg chg="modSp mod">
        <pc:chgData name="Vandeputte Marie" userId="a7d9b0d2-821e-431a-aeb6-dab9a349b304" providerId="ADAL" clId="{DEA80B1D-CE78-4CC8-8B06-CA4E6F3E5208}" dt="2023-07-13T09:52:33.859" v="152" actId="1076"/>
        <pc:sldMkLst>
          <pc:docMk/>
          <pc:sldMk cId="943126420" sldId="307"/>
        </pc:sldMkLst>
        <pc:spChg chg="mod">
          <ac:chgData name="Vandeputte Marie" userId="a7d9b0d2-821e-431a-aeb6-dab9a349b304" providerId="ADAL" clId="{DEA80B1D-CE78-4CC8-8B06-CA4E6F3E5208}" dt="2023-07-13T09:52:31.383" v="150" actId="1076"/>
          <ac:spMkLst>
            <pc:docMk/>
            <pc:sldMk cId="943126420" sldId="307"/>
            <ac:spMk id="6" creationId="{00000000-0000-0000-0000-000000000000}"/>
          </ac:spMkLst>
        </pc:spChg>
        <pc:spChg chg="mod">
          <ac:chgData name="Vandeputte Marie" userId="a7d9b0d2-821e-431a-aeb6-dab9a349b304" providerId="ADAL" clId="{DEA80B1D-CE78-4CC8-8B06-CA4E6F3E5208}" dt="2023-07-13T09:52:31.211" v="149" actId="1076"/>
          <ac:spMkLst>
            <pc:docMk/>
            <pc:sldMk cId="943126420" sldId="307"/>
            <ac:spMk id="8" creationId="{71487F4F-7C79-EF1C-1AD3-98EA39B40187}"/>
          </ac:spMkLst>
        </pc:spChg>
        <pc:picChg chg="mod">
          <ac:chgData name="Vandeputte Marie" userId="a7d9b0d2-821e-431a-aeb6-dab9a349b304" providerId="ADAL" clId="{DEA80B1D-CE78-4CC8-8B06-CA4E6F3E5208}" dt="2023-07-13T09:52:33.859" v="152" actId="1076"/>
          <ac:picMkLst>
            <pc:docMk/>
            <pc:sldMk cId="943126420" sldId="307"/>
            <ac:picMk id="3" creationId="{63B2F1F9-94AF-A6C9-BCB9-98D2D2ABFF42}"/>
          </ac:picMkLst>
        </pc:picChg>
      </pc:sldChg>
      <pc:sldChg chg="modSp mod">
        <pc:chgData name="Vandeputte Marie" userId="a7d9b0d2-821e-431a-aeb6-dab9a349b304" providerId="ADAL" clId="{DEA80B1D-CE78-4CC8-8B06-CA4E6F3E5208}" dt="2023-07-13T09:53:49.633" v="170" actId="1076"/>
        <pc:sldMkLst>
          <pc:docMk/>
          <pc:sldMk cId="2255438452" sldId="311"/>
        </pc:sldMkLst>
        <pc:picChg chg="mod">
          <ac:chgData name="Vandeputte Marie" userId="a7d9b0d2-821e-431a-aeb6-dab9a349b304" providerId="ADAL" clId="{DEA80B1D-CE78-4CC8-8B06-CA4E6F3E5208}" dt="2023-07-13T09:53:47.637" v="169" actId="1076"/>
          <ac:picMkLst>
            <pc:docMk/>
            <pc:sldMk cId="2255438452" sldId="311"/>
            <ac:picMk id="4" creationId="{FE83B363-2CA5-9169-73CB-F07802900503}"/>
          </ac:picMkLst>
        </pc:picChg>
        <pc:picChg chg="mod">
          <ac:chgData name="Vandeputte Marie" userId="a7d9b0d2-821e-431a-aeb6-dab9a349b304" providerId="ADAL" clId="{DEA80B1D-CE78-4CC8-8B06-CA4E6F3E5208}" dt="2023-07-13T09:53:49.633" v="170" actId="1076"/>
          <ac:picMkLst>
            <pc:docMk/>
            <pc:sldMk cId="2255438452" sldId="311"/>
            <ac:picMk id="9" creationId="{3A750868-C504-AA59-7E76-DE56F342EB17}"/>
          </ac:picMkLst>
        </pc:picChg>
      </pc:sldChg>
      <pc:sldChg chg="del">
        <pc:chgData name="Vandeputte Marie" userId="a7d9b0d2-821e-431a-aeb6-dab9a349b304" providerId="ADAL" clId="{DEA80B1D-CE78-4CC8-8B06-CA4E6F3E5208}" dt="2023-07-13T09:52:44.773" v="154" actId="47"/>
        <pc:sldMkLst>
          <pc:docMk/>
          <pc:sldMk cId="851876322" sldId="315"/>
        </pc:sldMkLst>
      </pc:sldChg>
      <pc:sldChg chg="del">
        <pc:chgData name="Vandeputte Marie" userId="a7d9b0d2-821e-431a-aeb6-dab9a349b304" providerId="ADAL" clId="{DEA80B1D-CE78-4CC8-8B06-CA4E6F3E5208}" dt="2023-07-13T09:52:47.617" v="155" actId="47"/>
        <pc:sldMkLst>
          <pc:docMk/>
          <pc:sldMk cId="785557318" sldId="318"/>
        </pc:sldMkLst>
      </pc:sldChg>
      <pc:sldChg chg="delSp modSp mod">
        <pc:chgData name="Vandeputte Marie" userId="a7d9b0d2-821e-431a-aeb6-dab9a349b304" providerId="ADAL" clId="{DEA80B1D-CE78-4CC8-8B06-CA4E6F3E5208}" dt="2023-07-13T09:53:42.731" v="167"/>
        <pc:sldMkLst>
          <pc:docMk/>
          <pc:sldMk cId="1233060221" sldId="319"/>
        </pc:sldMkLst>
        <pc:spChg chg="del mod">
          <ac:chgData name="Vandeputte Marie" userId="a7d9b0d2-821e-431a-aeb6-dab9a349b304" providerId="ADAL" clId="{DEA80B1D-CE78-4CC8-8B06-CA4E6F3E5208}" dt="2023-07-13T09:53:42.731" v="167"/>
          <ac:spMkLst>
            <pc:docMk/>
            <pc:sldMk cId="1233060221" sldId="319"/>
            <ac:spMk id="3" creationId="{9F44D892-C5D9-8E9F-274C-4C421D7330D6}"/>
          </ac:spMkLst>
        </pc:spChg>
        <pc:picChg chg="mod">
          <ac:chgData name="Vandeputte Marie" userId="a7d9b0d2-821e-431a-aeb6-dab9a349b304" providerId="ADAL" clId="{DEA80B1D-CE78-4CC8-8B06-CA4E6F3E5208}" dt="2023-07-13T09:53:41.314" v="165" actId="1076"/>
          <ac:picMkLst>
            <pc:docMk/>
            <pc:sldMk cId="1233060221" sldId="319"/>
            <ac:picMk id="11266" creationId="{3886C120-DECF-2946-24C9-2B1C08E67DBE}"/>
          </ac:picMkLst>
        </pc:picChg>
      </pc:sldChg>
      <pc:sldChg chg="del">
        <pc:chgData name="Vandeputte Marie" userId="a7d9b0d2-821e-431a-aeb6-dab9a349b304" providerId="ADAL" clId="{DEA80B1D-CE78-4CC8-8B06-CA4E6F3E5208}" dt="2023-07-13T09:53:58.760" v="171" actId="47"/>
        <pc:sldMkLst>
          <pc:docMk/>
          <pc:sldMk cId="1847271664" sldId="321"/>
        </pc:sldMkLst>
      </pc:sldChg>
      <pc:sldChg chg="del">
        <pc:chgData name="Vandeputte Marie" userId="a7d9b0d2-821e-431a-aeb6-dab9a349b304" providerId="ADAL" clId="{DEA80B1D-CE78-4CC8-8B06-CA4E6F3E5208}" dt="2023-07-13T09:53:43.134" v="168" actId="47"/>
        <pc:sldMkLst>
          <pc:docMk/>
          <pc:sldMk cId="2095116849" sldId="322"/>
        </pc:sldMkLst>
      </pc:sldChg>
      <pc:sldChg chg="del">
        <pc:chgData name="Vandeputte Marie" userId="a7d9b0d2-821e-431a-aeb6-dab9a349b304" providerId="ADAL" clId="{DEA80B1D-CE78-4CC8-8B06-CA4E6F3E5208}" dt="2023-07-13T09:51:02.001" v="112" actId="47"/>
        <pc:sldMkLst>
          <pc:docMk/>
          <pc:sldMk cId="2670028448" sldId="324"/>
        </pc:sldMkLst>
      </pc:sldChg>
      <pc:sldChg chg="del">
        <pc:chgData name="Vandeputte Marie" userId="a7d9b0d2-821e-431a-aeb6-dab9a349b304" providerId="ADAL" clId="{DEA80B1D-CE78-4CC8-8B06-CA4E6F3E5208}" dt="2023-07-13T09:52:43.414" v="153" actId="47"/>
        <pc:sldMkLst>
          <pc:docMk/>
          <pc:sldMk cId="4026752216" sldId="325"/>
        </pc:sldMkLst>
      </pc:sldChg>
      <pc:sldChg chg="del">
        <pc:chgData name="Vandeputte Marie" userId="a7d9b0d2-821e-431a-aeb6-dab9a349b304" providerId="ADAL" clId="{DEA80B1D-CE78-4CC8-8B06-CA4E6F3E5208}" dt="2023-07-13T09:51:04.715" v="113" actId="47"/>
        <pc:sldMkLst>
          <pc:docMk/>
          <pc:sldMk cId="87019366" sldId="326"/>
        </pc:sldMkLst>
      </pc:sldChg>
      <pc:sldChg chg="del">
        <pc:chgData name="Vandeputte Marie" userId="a7d9b0d2-821e-431a-aeb6-dab9a349b304" providerId="ADAL" clId="{DEA80B1D-CE78-4CC8-8B06-CA4E6F3E5208}" dt="2023-07-13T09:54:20.419" v="173" actId="47"/>
        <pc:sldMkLst>
          <pc:docMk/>
          <pc:sldMk cId="3836060558" sldId="328"/>
        </pc:sldMkLst>
      </pc:sldChg>
      <pc:sldChg chg="delSp modSp mod">
        <pc:chgData name="Vandeputte Marie" userId="a7d9b0d2-821e-431a-aeb6-dab9a349b304" providerId="ADAL" clId="{DEA80B1D-CE78-4CC8-8B06-CA4E6F3E5208}" dt="2023-07-13T09:46:19.781" v="7" actId="1076"/>
        <pc:sldMkLst>
          <pc:docMk/>
          <pc:sldMk cId="529624249" sldId="329"/>
        </pc:sldMkLst>
        <pc:spChg chg="mod">
          <ac:chgData name="Vandeputte Marie" userId="a7d9b0d2-821e-431a-aeb6-dab9a349b304" providerId="ADAL" clId="{DEA80B1D-CE78-4CC8-8B06-CA4E6F3E5208}" dt="2023-07-13T09:46:13.218" v="5" actId="1076"/>
          <ac:spMkLst>
            <pc:docMk/>
            <pc:sldMk cId="529624249" sldId="329"/>
            <ac:spMk id="4" creationId="{00000000-0000-0000-0000-000000000000}"/>
          </ac:spMkLst>
        </pc:spChg>
        <pc:spChg chg="mod">
          <ac:chgData name="Vandeputte Marie" userId="a7d9b0d2-821e-431a-aeb6-dab9a349b304" providerId="ADAL" clId="{DEA80B1D-CE78-4CC8-8B06-CA4E6F3E5208}" dt="2023-07-13T09:46:01.169" v="3" actId="1076"/>
          <ac:spMkLst>
            <pc:docMk/>
            <pc:sldMk cId="529624249" sldId="329"/>
            <ac:spMk id="10" creationId="{D53D3DE9-5646-CDDE-BFBF-B556B9CA64B1}"/>
          </ac:spMkLst>
        </pc:spChg>
        <pc:spChg chg="del mod">
          <ac:chgData name="Vandeputte Marie" userId="a7d9b0d2-821e-431a-aeb6-dab9a349b304" providerId="ADAL" clId="{DEA80B1D-CE78-4CC8-8B06-CA4E6F3E5208}" dt="2023-07-13T09:45:56.977" v="2"/>
          <ac:spMkLst>
            <pc:docMk/>
            <pc:sldMk cId="529624249" sldId="329"/>
            <ac:spMk id="11" creationId="{185E17B0-1EE8-E3A3-B501-E47D89F14D7E}"/>
          </ac:spMkLst>
        </pc:spChg>
        <pc:picChg chg="mod">
          <ac:chgData name="Vandeputte Marie" userId="a7d9b0d2-821e-431a-aeb6-dab9a349b304" providerId="ADAL" clId="{DEA80B1D-CE78-4CC8-8B06-CA4E6F3E5208}" dt="2023-07-13T09:46:19.781" v="7" actId="1076"/>
          <ac:picMkLst>
            <pc:docMk/>
            <pc:sldMk cId="529624249" sldId="329"/>
            <ac:picMk id="3" creationId="{4CB3E4FD-A1FD-039A-58BC-2442B342FC99}"/>
          </ac:picMkLst>
        </pc:picChg>
      </pc:sldChg>
      <pc:sldChg chg="delSp modSp mod">
        <pc:chgData name="Vandeputte Marie" userId="a7d9b0d2-821e-431a-aeb6-dab9a349b304" providerId="ADAL" clId="{DEA80B1D-CE78-4CC8-8B06-CA4E6F3E5208}" dt="2023-07-13T09:52:00.681" v="144" actId="1076"/>
        <pc:sldMkLst>
          <pc:docMk/>
          <pc:sldMk cId="1217478937" sldId="331"/>
        </pc:sldMkLst>
        <pc:spChg chg="del mod">
          <ac:chgData name="Vandeputte Marie" userId="a7d9b0d2-821e-431a-aeb6-dab9a349b304" providerId="ADAL" clId="{DEA80B1D-CE78-4CC8-8B06-CA4E6F3E5208}" dt="2023-07-13T09:51:27.785" v="131"/>
          <ac:spMkLst>
            <pc:docMk/>
            <pc:sldMk cId="1217478937" sldId="331"/>
            <ac:spMk id="7" creationId="{7BF32255-714E-13D2-6B0E-A15789AD36B4}"/>
          </ac:spMkLst>
        </pc:spChg>
        <pc:spChg chg="del mod">
          <ac:chgData name="Vandeputte Marie" userId="a7d9b0d2-821e-431a-aeb6-dab9a349b304" providerId="ADAL" clId="{DEA80B1D-CE78-4CC8-8B06-CA4E6F3E5208}" dt="2023-07-13T09:51:27.788" v="133"/>
          <ac:spMkLst>
            <pc:docMk/>
            <pc:sldMk cId="1217478937" sldId="331"/>
            <ac:spMk id="8" creationId="{3CE32A45-0D1A-3F24-2B29-81F33A45E2E7}"/>
          </ac:spMkLst>
        </pc:spChg>
        <pc:spChg chg="del mod">
          <ac:chgData name="Vandeputte Marie" userId="a7d9b0d2-821e-431a-aeb6-dab9a349b304" providerId="ADAL" clId="{DEA80B1D-CE78-4CC8-8B06-CA4E6F3E5208}" dt="2023-07-13T09:51:27.790" v="135"/>
          <ac:spMkLst>
            <pc:docMk/>
            <pc:sldMk cId="1217478937" sldId="331"/>
            <ac:spMk id="9" creationId="{DB814155-EE24-50C3-AA96-804A2A4CF84C}"/>
          </ac:spMkLst>
        </pc:spChg>
        <pc:picChg chg="mod">
          <ac:chgData name="Vandeputte Marie" userId="a7d9b0d2-821e-431a-aeb6-dab9a349b304" providerId="ADAL" clId="{DEA80B1D-CE78-4CC8-8B06-CA4E6F3E5208}" dt="2023-07-13T09:52:00.681" v="144" actId="1076"/>
          <ac:picMkLst>
            <pc:docMk/>
            <pc:sldMk cId="1217478937" sldId="331"/>
            <ac:picMk id="4" creationId="{DAA04345-EE78-5B2C-D4BE-0292E8D4BB2D}"/>
          </ac:picMkLst>
        </pc:picChg>
        <pc:picChg chg="mod">
          <ac:chgData name="Vandeputte Marie" userId="a7d9b0d2-821e-431a-aeb6-dab9a349b304" providerId="ADAL" clId="{DEA80B1D-CE78-4CC8-8B06-CA4E6F3E5208}" dt="2023-07-13T09:51:45.962" v="140" actId="1076"/>
          <ac:picMkLst>
            <pc:docMk/>
            <pc:sldMk cId="1217478937" sldId="331"/>
            <ac:picMk id="6" creationId="{46F91FEC-0198-7EFB-9951-89AC75EFAB8B}"/>
          </ac:picMkLst>
        </pc:picChg>
        <pc:picChg chg="mod">
          <ac:chgData name="Vandeputte Marie" userId="a7d9b0d2-821e-431a-aeb6-dab9a349b304" providerId="ADAL" clId="{DEA80B1D-CE78-4CC8-8B06-CA4E6F3E5208}" dt="2023-07-13T09:51:40.123" v="138" actId="1076"/>
          <ac:picMkLst>
            <pc:docMk/>
            <pc:sldMk cId="1217478937" sldId="331"/>
            <ac:picMk id="14338" creationId="{181399EF-5870-B605-86F0-13C00033508E}"/>
          </ac:picMkLst>
        </pc:picChg>
      </pc:sldChg>
      <pc:sldChg chg="delSp modSp mod">
        <pc:chgData name="Vandeputte Marie" userId="a7d9b0d2-821e-431a-aeb6-dab9a349b304" providerId="ADAL" clId="{DEA80B1D-CE78-4CC8-8B06-CA4E6F3E5208}" dt="2023-07-13T09:48:21.937" v="46" actId="1036"/>
        <pc:sldMkLst>
          <pc:docMk/>
          <pc:sldMk cId="2207800170" sldId="332"/>
        </pc:sldMkLst>
        <pc:picChg chg="mod">
          <ac:chgData name="Vandeputte Marie" userId="a7d9b0d2-821e-431a-aeb6-dab9a349b304" providerId="ADAL" clId="{DEA80B1D-CE78-4CC8-8B06-CA4E6F3E5208}" dt="2023-07-13T09:48:21.937" v="46" actId="1036"/>
          <ac:picMkLst>
            <pc:docMk/>
            <pc:sldMk cId="2207800170" sldId="332"/>
            <ac:picMk id="7" creationId="{84AE88C2-A8FF-C902-F5CE-D29F9753C9EB}"/>
          </ac:picMkLst>
        </pc:picChg>
        <pc:picChg chg="mod">
          <ac:chgData name="Vandeputte Marie" userId="a7d9b0d2-821e-431a-aeb6-dab9a349b304" providerId="ADAL" clId="{DEA80B1D-CE78-4CC8-8B06-CA4E6F3E5208}" dt="2023-07-13T09:48:19.192" v="39" actId="1076"/>
          <ac:picMkLst>
            <pc:docMk/>
            <pc:sldMk cId="2207800170" sldId="332"/>
            <ac:picMk id="9" creationId="{B9CA11BB-277F-8BCE-BEA1-015B4BC0D6F8}"/>
          </ac:picMkLst>
        </pc:picChg>
        <pc:picChg chg="del">
          <ac:chgData name="Vandeputte Marie" userId="a7d9b0d2-821e-431a-aeb6-dab9a349b304" providerId="ADAL" clId="{DEA80B1D-CE78-4CC8-8B06-CA4E6F3E5208}" dt="2023-07-13T09:47:57.734" v="34" actId="478"/>
          <ac:picMkLst>
            <pc:docMk/>
            <pc:sldMk cId="2207800170" sldId="332"/>
            <ac:picMk id="11" creationId="{B9F028F2-226D-2E7C-CD50-2FE3736F8E88}"/>
          </ac:picMkLst>
        </pc:picChg>
      </pc:sldChg>
      <pc:sldChg chg="delSp modSp mod">
        <pc:chgData name="Vandeputte Marie" userId="a7d9b0d2-821e-431a-aeb6-dab9a349b304" providerId="ADAL" clId="{DEA80B1D-CE78-4CC8-8B06-CA4E6F3E5208}" dt="2023-07-13T09:50:10.736" v="68" actId="732"/>
        <pc:sldMkLst>
          <pc:docMk/>
          <pc:sldMk cId="3560939930" sldId="333"/>
        </pc:sldMkLst>
        <pc:spChg chg="mod">
          <ac:chgData name="Vandeputte Marie" userId="a7d9b0d2-821e-431a-aeb6-dab9a349b304" providerId="ADAL" clId="{DEA80B1D-CE78-4CC8-8B06-CA4E6F3E5208}" dt="2023-07-13T09:49:43.174" v="63" actId="1035"/>
          <ac:spMkLst>
            <pc:docMk/>
            <pc:sldMk cId="3560939930" sldId="333"/>
            <ac:spMk id="7" creationId="{4F9E9290-8B8A-59E1-7F23-1BE091083C16}"/>
          </ac:spMkLst>
        </pc:spChg>
        <pc:spChg chg="del mod">
          <ac:chgData name="Vandeputte Marie" userId="a7d9b0d2-821e-431a-aeb6-dab9a349b304" providerId="ADAL" clId="{DEA80B1D-CE78-4CC8-8B06-CA4E6F3E5208}" dt="2023-07-13T09:49:38.581" v="49"/>
          <ac:spMkLst>
            <pc:docMk/>
            <pc:sldMk cId="3560939930" sldId="333"/>
            <ac:spMk id="8" creationId="{8633506B-C9D5-132C-F635-1718C31CA31E}"/>
          </ac:spMkLst>
        </pc:spChg>
        <pc:picChg chg="mod">
          <ac:chgData name="Vandeputte Marie" userId="a7d9b0d2-821e-431a-aeb6-dab9a349b304" providerId="ADAL" clId="{DEA80B1D-CE78-4CC8-8B06-CA4E6F3E5208}" dt="2023-07-13T09:50:01.058" v="66" actId="1076"/>
          <ac:picMkLst>
            <pc:docMk/>
            <pc:sldMk cId="3560939930" sldId="333"/>
            <ac:picMk id="5124" creationId="{21FAFB2B-B267-E972-46E8-D1E1A16DD915}"/>
          </ac:picMkLst>
        </pc:picChg>
        <pc:picChg chg="mod">
          <ac:chgData name="Vandeputte Marie" userId="a7d9b0d2-821e-431a-aeb6-dab9a349b304" providerId="ADAL" clId="{DEA80B1D-CE78-4CC8-8B06-CA4E6F3E5208}" dt="2023-07-13T09:50:10.736" v="68" actId="732"/>
          <ac:picMkLst>
            <pc:docMk/>
            <pc:sldMk cId="3560939930" sldId="333"/>
            <ac:picMk id="5126" creationId="{21BFE3C0-5B8E-47FD-E42E-167A6A5B5984}"/>
          </ac:picMkLst>
        </pc:picChg>
        <pc:picChg chg="mod">
          <ac:chgData name="Vandeputte Marie" userId="a7d9b0d2-821e-431a-aeb6-dab9a349b304" providerId="ADAL" clId="{DEA80B1D-CE78-4CC8-8B06-CA4E6F3E5208}" dt="2023-07-13T09:49:40.826" v="56" actId="1035"/>
          <ac:picMkLst>
            <pc:docMk/>
            <pc:sldMk cId="3560939930" sldId="333"/>
            <ac:picMk id="5128" creationId="{4EF6F909-9007-9137-FC22-929B1B5CA194}"/>
          </ac:picMkLst>
        </pc:picChg>
      </pc:sldChg>
      <pc:sldChg chg="del">
        <pc:chgData name="Vandeputte Marie" userId="a7d9b0d2-821e-431a-aeb6-dab9a349b304" providerId="ADAL" clId="{DEA80B1D-CE78-4CC8-8B06-CA4E6F3E5208}" dt="2023-07-13T09:52:08.938" v="145" actId="47"/>
        <pc:sldMkLst>
          <pc:docMk/>
          <pc:sldMk cId="1572492687" sldId="334"/>
        </pc:sldMkLst>
      </pc:sldChg>
      <pc:sldChg chg="del">
        <pc:chgData name="Vandeputte Marie" userId="a7d9b0d2-821e-431a-aeb6-dab9a349b304" providerId="ADAL" clId="{DEA80B1D-CE78-4CC8-8B06-CA4E6F3E5208}" dt="2023-07-13T09:52:52.493" v="156" actId="47"/>
        <pc:sldMkLst>
          <pc:docMk/>
          <pc:sldMk cId="4115860796" sldId="337"/>
        </pc:sldMkLst>
      </pc:sldChg>
      <pc:sldChg chg="del">
        <pc:chgData name="Vandeputte Marie" userId="a7d9b0d2-821e-431a-aeb6-dab9a349b304" providerId="ADAL" clId="{DEA80B1D-CE78-4CC8-8B06-CA4E6F3E5208}" dt="2023-07-13T09:53:17.606" v="159" actId="47"/>
        <pc:sldMkLst>
          <pc:docMk/>
          <pc:sldMk cId="1523783947" sldId="339"/>
        </pc:sldMkLst>
      </pc:sldChg>
      <pc:sldChg chg="del">
        <pc:chgData name="Vandeputte Marie" userId="a7d9b0d2-821e-431a-aeb6-dab9a349b304" providerId="ADAL" clId="{DEA80B1D-CE78-4CC8-8B06-CA4E6F3E5208}" dt="2023-07-13T09:53:20.420" v="160" actId="47"/>
        <pc:sldMkLst>
          <pc:docMk/>
          <pc:sldMk cId="3669159706" sldId="340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1.jpe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7" Type="http://schemas.openxmlformats.org/officeDocument/2006/relationships/image" Target="../media/image36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7" Type="http://schemas.openxmlformats.org/officeDocument/2006/relationships/image" Target="../media/image43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jpeg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jpg"/><Relationship Id="rId4" Type="http://schemas.openxmlformats.org/officeDocument/2006/relationships/image" Target="../media/image44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jpg"/><Relationship Id="rId4" Type="http://schemas.openxmlformats.org/officeDocument/2006/relationships/image" Target="../media/image4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jpeg"/><Relationship Id="rId4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jpg"/><Relationship Id="rId4" Type="http://schemas.openxmlformats.org/officeDocument/2006/relationships/image" Target="../media/image5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7" Type="http://schemas.openxmlformats.org/officeDocument/2006/relationships/image" Target="../media/image57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g"/><Relationship Id="rId5" Type="http://schemas.openxmlformats.org/officeDocument/2006/relationships/image" Target="../media/image55.jpg"/><Relationship Id="rId4" Type="http://schemas.openxmlformats.org/officeDocument/2006/relationships/image" Target="../media/image54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7" Type="http://schemas.openxmlformats.org/officeDocument/2006/relationships/image" Target="../media/image12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7" Type="http://schemas.openxmlformats.org/officeDocument/2006/relationships/image" Target="../media/image6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7" Type="http://schemas.openxmlformats.org/officeDocument/2006/relationships/image" Target="../media/image65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jpe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7" Type="http://schemas.openxmlformats.org/officeDocument/2006/relationships/image" Target="../media/image69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jpeg"/><Relationship Id="rId5" Type="http://schemas.openxmlformats.org/officeDocument/2006/relationships/image" Target="../media/image67.png"/><Relationship Id="rId4" Type="http://schemas.openxmlformats.org/officeDocument/2006/relationships/image" Target="../media/image6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4.jpeg"/><Relationship Id="rId4" Type="http://schemas.openxmlformats.org/officeDocument/2006/relationships/image" Target="../media/image7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6.jpg"/><Relationship Id="rId4" Type="http://schemas.openxmlformats.org/officeDocument/2006/relationships/image" Target="../media/image75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jpg"/><Relationship Id="rId5" Type="http://schemas.openxmlformats.org/officeDocument/2006/relationships/image" Target="../media/image78.jpeg"/><Relationship Id="rId4" Type="http://schemas.openxmlformats.org/officeDocument/2006/relationships/image" Target="../media/image77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5.png"/><Relationship Id="rId4" Type="http://schemas.openxmlformats.org/officeDocument/2006/relationships/image" Target="../media/image8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jpg"/><Relationship Id="rId5" Type="http://schemas.openxmlformats.org/officeDocument/2006/relationships/image" Target="../media/image87.jpg"/><Relationship Id="rId4" Type="http://schemas.openxmlformats.org/officeDocument/2006/relationships/image" Target="../media/image8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7" Type="http://schemas.openxmlformats.org/officeDocument/2006/relationships/image" Target="../media/image9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jpg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9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4.jpg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7" Type="http://schemas.openxmlformats.org/officeDocument/2006/relationships/image" Target="../media/image10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7.jpg"/><Relationship Id="rId5" Type="http://schemas.openxmlformats.org/officeDocument/2006/relationships/image" Target="../media/image106.jpg"/><Relationship Id="rId4" Type="http://schemas.openxmlformats.org/officeDocument/2006/relationships/image" Target="../media/image105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4.png"/><Relationship Id="rId4" Type="http://schemas.openxmlformats.org/officeDocument/2006/relationships/image" Target="../media/image113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5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7.jpeg"/><Relationship Id="rId4" Type="http://schemas.openxmlformats.org/officeDocument/2006/relationships/image" Target="../media/image116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7" Type="http://schemas.openxmlformats.org/officeDocument/2006/relationships/image" Target="../media/image121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0.jpeg"/><Relationship Id="rId5" Type="http://schemas.openxmlformats.org/officeDocument/2006/relationships/image" Target="../media/image119.jpeg"/><Relationship Id="rId4" Type="http://schemas.openxmlformats.org/officeDocument/2006/relationships/image" Target="../media/image118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122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png"/><Relationship Id="rId3" Type="http://schemas.openxmlformats.org/officeDocument/2006/relationships/image" Target="../media/image8.svg"/><Relationship Id="rId7" Type="http://schemas.openxmlformats.org/officeDocument/2006/relationships/image" Target="../media/image12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5.png"/><Relationship Id="rId5" Type="http://schemas.openxmlformats.org/officeDocument/2006/relationships/image" Target="../media/image124.png"/><Relationship Id="rId4" Type="http://schemas.openxmlformats.org/officeDocument/2006/relationships/image" Target="../media/image12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0.png"/><Relationship Id="rId4" Type="http://schemas.openxmlformats.org/officeDocument/2006/relationships/image" Target="../media/image12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7" Type="http://schemas.openxmlformats.org/officeDocument/2006/relationships/image" Target="../media/image27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 t="3491" b="1213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628705" y="765000"/>
            <a:ext cx="19545410" cy="2376647"/>
            <a:chOff x="0" y="0"/>
            <a:chExt cx="5147762" cy="62594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147762" cy="625948"/>
            </a:xfrm>
            <a:custGeom>
              <a:avLst/>
              <a:gdLst/>
              <a:ahLst/>
              <a:cxnLst/>
              <a:rect l="l" t="t" r="r" b="b"/>
              <a:pathLst>
                <a:path w="5147762" h="625948">
                  <a:moveTo>
                    <a:pt x="0" y="0"/>
                  </a:moveTo>
                  <a:lnTo>
                    <a:pt x="5147762" y="0"/>
                  </a:lnTo>
                  <a:lnTo>
                    <a:pt x="5147762" y="625948"/>
                  </a:lnTo>
                  <a:lnTo>
                    <a:pt x="0" y="625948"/>
                  </a:lnTo>
                  <a:close/>
                </a:path>
              </a:pathLst>
            </a:custGeom>
            <a:solidFill>
              <a:srgbClr val="FFFFFF">
                <a:alpha val="65882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74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-1008395" y="9098676"/>
            <a:ext cx="19545410" cy="2376647"/>
            <a:chOff x="0" y="0"/>
            <a:chExt cx="5147762" cy="62594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5147762" cy="625948"/>
            </a:xfrm>
            <a:custGeom>
              <a:avLst/>
              <a:gdLst/>
              <a:ahLst/>
              <a:cxnLst/>
              <a:rect l="l" t="t" r="r" b="b"/>
              <a:pathLst>
                <a:path w="5147762" h="625948">
                  <a:moveTo>
                    <a:pt x="0" y="0"/>
                  </a:moveTo>
                  <a:lnTo>
                    <a:pt x="5147762" y="0"/>
                  </a:lnTo>
                  <a:lnTo>
                    <a:pt x="5147762" y="625948"/>
                  </a:lnTo>
                  <a:lnTo>
                    <a:pt x="0" y="625948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74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3733381" y="9326445"/>
            <a:ext cx="1400894" cy="615027"/>
          </a:xfrm>
          <a:custGeom>
            <a:avLst/>
            <a:gdLst/>
            <a:ahLst/>
            <a:cxnLst/>
            <a:rect l="l" t="t" r="r" b="b"/>
            <a:pathLst>
              <a:path w="1400894" h="615027">
                <a:moveTo>
                  <a:pt x="0" y="0"/>
                </a:moveTo>
                <a:lnTo>
                  <a:pt x="1400894" y="0"/>
                </a:lnTo>
                <a:lnTo>
                  <a:pt x="1400894" y="615027"/>
                </a:lnTo>
                <a:lnTo>
                  <a:pt x="0" y="61502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5277150" y="9389589"/>
            <a:ext cx="829181" cy="551883"/>
          </a:xfrm>
          <a:custGeom>
            <a:avLst/>
            <a:gdLst/>
            <a:ahLst/>
            <a:cxnLst/>
            <a:rect l="l" t="t" r="r" b="b"/>
            <a:pathLst>
              <a:path w="829181" h="551883">
                <a:moveTo>
                  <a:pt x="0" y="0"/>
                </a:moveTo>
                <a:lnTo>
                  <a:pt x="829181" y="0"/>
                </a:lnTo>
                <a:lnTo>
                  <a:pt x="829181" y="551883"/>
                </a:lnTo>
                <a:lnTo>
                  <a:pt x="0" y="55188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2904030" y="9156577"/>
            <a:ext cx="1415383" cy="954763"/>
          </a:xfrm>
          <a:custGeom>
            <a:avLst/>
            <a:gdLst/>
            <a:ahLst/>
            <a:cxnLst/>
            <a:rect l="l" t="t" r="r" b="b"/>
            <a:pathLst>
              <a:path w="1415383" h="954763">
                <a:moveTo>
                  <a:pt x="0" y="0"/>
                </a:moveTo>
                <a:lnTo>
                  <a:pt x="1415383" y="0"/>
                </a:lnTo>
                <a:lnTo>
                  <a:pt x="1415383" y="954762"/>
                </a:lnTo>
                <a:lnTo>
                  <a:pt x="0" y="95476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b="-3426"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4556987" y="9526671"/>
            <a:ext cx="1518961" cy="330374"/>
          </a:xfrm>
          <a:custGeom>
            <a:avLst/>
            <a:gdLst/>
            <a:ahLst/>
            <a:cxnLst/>
            <a:rect l="l" t="t" r="r" b="b"/>
            <a:pathLst>
              <a:path w="1518961" h="330374">
                <a:moveTo>
                  <a:pt x="0" y="0"/>
                </a:moveTo>
                <a:lnTo>
                  <a:pt x="1518961" y="0"/>
                </a:lnTo>
                <a:lnTo>
                  <a:pt x="1518961" y="330374"/>
                </a:lnTo>
                <a:lnTo>
                  <a:pt x="0" y="33037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3515612" y="844812"/>
            <a:ext cx="11505085" cy="1203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00"/>
              </a:lnSpc>
            </a:pPr>
            <a:r>
              <a:rPr lang="en-US" sz="7000">
                <a:solidFill>
                  <a:srgbClr val="CF0475"/>
                </a:solidFill>
                <a:latin typeface="Lovelo"/>
              </a:rPr>
              <a:t>Learning Expedition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2312861" y="9539166"/>
            <a:ext cx="1279426" cy="2241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20"/>
              </a:lnSpc>
            </a:pPr>
            <a:r>
              <a:rPr lang="en-US" sz="1300">
                <a:solidFill>
                  <a:srgbClr val="000000"/>
                </a:solidFill>
                <a:latin typeface="Fira Sans Light"/>
              </a:rPr>
              <a:t>Coorganisée par :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1571276" y="9565494"/>
            <a:ext cx="1076523" cy="2241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20"/>
              </a:lnSpc>
            </a:pPr>
            <a:r>
              <a:rPr lang="en-US" sz="1300">
                <a:solidFill>
                  <a:srgbClr val="000000"/>
                </a:solidFill>
                <a:latin typeface="Fira Sans Light"/>
              </a:rPr>
              <a:t>Soutenue par :</a:t>
            </a: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5F85236E-318D-6EBE-BC9C-F2B6A3301C15}"/>
              </a:ext>
            </a:extLst>
          </p:cNvPr>
          <p:cNvSpPr/>
          <p:nvPr/>
        </p:nvSpPr>
        <p:spPr>
          <a:xfrm>
            <a:off x="5343854" y="2019300"/>
            <a:ext cx="7848600" cy="869387"/>
          </a:xfrm>
          <a:prstGeom prst="roundRect">
            <a:avLst/>
          </a:prstGeom>
          <a:solidFill>
            <a:srgbClr val="CF0475"/>
          </a:solidFill>
          <a:ln>
            <a:solidFill>
              <a:srgbClr val="CF04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93F8CD78-47C9-91B4-6E20-FB6754546410}"/>
              </a:ext>
            </a:extLst>
          </p:cNvPr>
          <p:cNvSpPr txBox="1"/>
          <p:nvPr/>
        </p:nvSpPr>
        <p:spPr>
          <a:xfrm>
            <a:off x="4278170" y="2192798"/>
            <a:ext cx="9968592" cy="4953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 dirty="0">
                <a:solidFill>
                  <a:srgbClr val="FFFFFF"/>
                </a:solidFill>
                <a:latin typeface="Montserrat Semi-Bold Bold"/>
              </a:rPr>
              <a:t>Tallinn • Du 07 au 10 </a:t>
            </a:r>
            <a:r>
              <a:rPr lang="en-US" sz="2400" dirty="0" err="1">
                <a:solidFill>
                  <a:srgbClr val="FFFFFF"/>
                </a:solidFill>
                <a:latin typeface="Montserrat Semi-Bold Bold"/>
              </a:rPr>
              <a:t>mai</a:t>
            </a:r>
            <a:r>
              <a:rPr lang="en-US" sz="2400" dirty="0">
                <a:solidFill>
                  <a:srgbClr val="FFFFFF"/>
                </a:solidFill>
                <a:latin typeface="Montserrat Semi-Bold Bold"/>
              </a:rPr>
              <a:t> 2023</a:t>
            </a:r>
          </a:p>
        </p:txBody>
      </p:sp>
      <p:pic>
        <p:nvPicPr>
          <p:cNvPr id="6" name="Erik Lund - Summertime">
            <a:hlinkClick r:id="" action="ppaction://media"/>
            <a:extLst>
              <a:ext uri="{FF2B5EF4-FFF2-40B4-BE49-F238E27FC236}">
                <a16:creationId xmlns:a16="http://schemas.microsoft.com/office/drawing/2014/main" id="{84C7F053-6418-C546-0D20-CE2A6D5B74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940800" y="4940300"/>
            <a:ext cx="406400" cy="406400"/>
          </a:xfrm>
          <a:prstGeom prst="rect">
            <a:avLst/>
          </a:prstGeom>
        </p:spPr>
      </p:pic>
      <p:pic>
        <p:nvPicPr>
          <p:cNvPr id="7" name="Erik Lund - Summertime">
            <a:hlinkClick r:id="" action="ppaction://media"/>
            <a:extLst>
              <a:ext uri="{FF2B5EF4-FFF2-40B4-BE49-F238E27FC236}">
                <a16:creationId xmlns:a16="http://schemas.microsoft.com/office/drawing/2014/main" id="{8DB45279-1EC1-C674-0BFC-578A5FC027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940800" y="49403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 numSld="999" showWhenStopped="0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971060">
            <a:off x="7460441" y="-374880"/>
            <a:ext cx="15014710" cy="5432595"/>
          </a:xfrm>
          <a:custGeom>
            <a:avLst/>
            <a:gdLst/>
            <a:ahLst/>
            <a:cxnLst/>
            <a:rect l="l" t="t" r="r" b="b"/>
            <a:pathLst>
              <a:path w="15014710" h="5432595">
                <a:moveTo>
                  <a:pt x="0" y="0"/>
                </a:moveTo>
                <a:lnTo>
                  <a:pt x="15014710" y="0"/>
                </a:lnTo>
                <a:lnTo>
                  <a:pt x="15014710" y="5432595"/>
                </a:lnTo>
                <a:lnTo>
                  <a:pt x="0" y="54325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7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416479" y="869808"/>
            <a:ext cx="6850961" cy="4099710"/>
          </a:xfrm>
          <a:custGeom>
            <a:avLst/>
            <a:gdLst/>
            <a:ahLst/>
            <a:cxnLst/>
            <a:rect l="l" t="t" r="r" b="b"/>
            <a:pathLst>
              <a:path w="6850961" h="4099710">
                <a:moveTo>
                  <a:pt x="0" y="0"/>
                </a:moveTo>
                <a:lnTo>
                  <a:pt x="6850961" y="0"/>
                </a:lnTo>
                <a:lnTo>
                  <a:pt x="6850961" y="4099709"/>
                </a:lnTo>
                <a:lnTo>
                  <a:pt x="0" y="409970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1405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9416479" y="5317483"/>
            <a:ext cx="6850961" cy="4099710"/>
          </a:xfrm>
          <a:custGeom>
            <a:avLst/>
            <a:gdLst/>
            <a:ahLst/>
            <a:cxnLst/>
            <a:rect l="l" t="t" r="r" b="b"/>
            <a:pathLst>
              <a:path w="6850961" h="4099710">
                <a:moveTo>
                  <a:pt x="0" y="0"/>
                </a:moveTo>
                <a:lnTo>
                  <a:pt x="6850961" y="0"/>
                </a:lnTo>
                <a:lnTo>
                  <a:pt x="6850961" y="4099709"/>
                </a:lnTo>
                <a:lnTo>
                  <a:pt x="0" y="409970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11405"/>
            </a:stretch>
          </a:blipFill>
        </p:spPr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7EA9D88E-A6ED-08F3-6241-20D75BA7975A}"/>
              </a:ext>
            </a:extLst>
          </p:cNvPr>
          <p:cNvSpPr>
            <a:spLocks noChangeAspect="1"/>
          </p:cNvSpPr>
          <p:nvPr/>
        </p:nvSpPr>
        <p:spPr>
          <a:xfrm>
            <a:off x="1828800" y="866121"/>
            <a:ext cx="6770752" cy="4099710"/>
          </a:xfrm>
          <a:custGeom>
            <a:avLst/>
            <a:gdLst/>
            <a:ahLst/>
            <a:cxnLst/>
            <a:rect l="l" t="t" r="r" b="b"/>
            <a:pathLst>
              <a:path w="6323322" h="3828790">
                <a:moveTo>
                  <a:pt x="0" y="0"/>
                </a:moveTo>
                <a:lnTo>
                  <a:pt x="6323322" y="0"/>
                </a:lnTo>
                <a:lnTo>
                  <a:pt x="6323322" y="3828790"/>
                </a:lnTo>
                <a:lnTo>
                  <a:pt x="0" y="382879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b="-10101"/>
            </a:stretch>
          </a:blipFill>
        </p:spPr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E3237CE-8FA9-AA16-0B46-AC2665D59E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45"/>
          <a:stretch/>
        </p:blipFill>
        <p:spPr bwMode="auto">
          <a:xfrm>
            <a:off x="1828798" y="5340836"/>
            <a:ext cx="6770753" cy="4076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971060">
            <a:off x="7460441" y="-374880"/>
            <a:ext cx="15014710" cy="5432595"/>
          </a:xfrm>
          <a:custGeom>
            <a:avLst/>
            <a:gdLst/>
            <a:ahLst/>
            <a:cxnLst/>
            <a:rect l="l" t="t" r="r" b="b"/>
            <a:pathLst>
              <a:path w="15014710" h="5432595">
                <a:moveTo>
                  <a:pt x="0" y="0"/>
                </a:moveTo>
                <a:lnTo>
                  <a:pt x="15014710" y="0"/>
                </a:lnTo>
                <a:lnTo>
                  <a:pt x="15014710" y="5432595"/>
                </a:lnTo>
                <a:lnTo>
                  <a:pt x="0" y="54325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7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019300" y="609600"/>
            <a:ext cx="14249399" cy="9067800"/>
          </a:xfrm>
          <a:custGeom>
            <a:avLst/>
            <a:gdLst/>
            <a:ahLst/>
            <a:cxnLst/>
            <a:rect l="l" t="t" r="r" b="b"/>
            <a:pathLst>
              <a:path w="12359283" h="8239522">
                <a:moveTo>
                  <a:pt x="0" y="0"/>
                </a:moveTo>
                <a:lnTo>
                  <a:pt x="12359282" y="0"/>
                </a:lnTo>
                <a:lnTo>
                  <a:pt x="12359282" y="8239522"/>
                </a:lnTo>
                <a:lnTo>
                  <a:pt x="0" y="82395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E45D9413-9091-3BEE-0BE2-F320A8042027}"/>
              </a:ext>
            </a:extLst>
          </p:cNvPr>
          <p:cNvSpPr/>
          <p:nvPr/>
        </p:nvSpPr>
        <p:spPr>
          <a:xfrm>
            <a:off x="1028700" y="1181100"/>
            <a:ext cx="2159790" cy="719299"/>
          </a:xfrm>
          <a:prstGeom prst="roundRect">
            <a:avLst/>
          </a:prstGeom>
          <a:solidFill>
            <a:srgbClr val="CF0475"/>
          </a:solidFill>
          <a:ln>
            <a:solidFill>
              <a:srgbClr val="CF04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Freeform 2"/>
          <p:cNvSpPr/>
          <p:nvPr/>
        </p:nvSpPr>
        <p:spPr>
          <a:xfrm rot="1971060">
            <a:off x="-4467821" y="5195821"/>
            <a:ext cx="15014710" cy="5432595"/>
          </a:xfrm>
          <a:custGeom>
            <a:avLst/>
            <a:gdLst/>
            <a:ahLst/>
            <a:cxnLst/>
            <a:rect l="l" t="t" r="r" b="b"/>
            <a:pathLst>
              <a:path w="15014710" h="5432595">
                <a:moveTo>
                  <a:pt x="0" y="0"/>
                </a:moveTo>
                <a:lnTo>
                  <a:pt x="15014710" y="0"/>
                </a:lnTo>
                <a:lnTo>
                  <a:pt x="15014710" y="5432595"/>
                </a:lnTo>
                <a:lnTo>
                  <a:pt x="0" y="54325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7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393385" y="1145153"/>
            <a:ext cx="1430420" cy="78226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939"/>
              </a:lnSpc>
            </a:pPr>
            <a:r>
              <a:rPr lang="en-US" sz="2400" dirty="0">
                <a:solidFill>
                  <a:srgbClr val="FFFFFF"/>
                </a:solidFill>
                <a:latin typeface="Montserrat Semi-Bold Bold"/>
              </a:rPr>
              <a:t>Jour 1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2437951"/>
            <a:ext cx="7896829" cy="11922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23"/>
              </a:lnSpc>
            </a:pPr>
            <a:r>
              <a:rPr lang="en-US" sz="4071">
                <a:solidFill>
                  <a:srgbClr val="CF0475"/>
                </a:solidFill>
                <a:latin typeface="Lovelo"/>
              </a:rPr>
              <a:t>VISITE DE PROTO</a:t>
            </a:r>
          </a:p>
          <a:p>
            <a:pPr>
              <a:lnSpc>
                <a:spcPts val="4723"/>
              </a:lnSpc>
            </a:pPr>
            <a:r>
              <a:rPr lang="en-US" sz="4071">
                <a:solidFill>
                  <a:srgbClr val="CF0475"/>
                </a:solidFill>
                <a:latin typeface="Lovelo"/>
              </a:rPr>
              <a:t>INVENTION FACTORY</a:t>
            </a: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7FE67692-CDCB-A728-92F7-89327852A660}"/>
              </a:ext>
            </a:extLst>
          </p:cNvPr>
          <p:cNvSpPr txBox="1"/>
          <p:nvPr/>
        </p:nvSpPr>
        <p:spPr>
          <a:xfrm>
            <a:off x="3582125" y="1329247"/>
            <a:ext cx="2159790" cy="415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74"/>
              </a:lnSpc>
            </a:pPr>
            <a:r>
              <a:rPr lang="en-US" sz="2800" dirty="0">
                <a:solidFill>
                  <a:srgbClr val="000000"/>
                </a:solidFill>
                <a:latin typeface="Montserrat Semi-Bold"/>
              </a:rPr>
              <a:t>8 </a:t>
            </a:r>
            <a:r>
              <a:rPr lang="en-US" sz="2800" dirty="0" err="1">
                <a:solidFill>
                  <a:srgbClr val="000000"/>
                </a:solidFill>
                <a:latin typeface="Montserrat Semi-Bold"/>
              </a:rPr>
              <a:t>mai</a:t>
            </a:r>
            <a:r>
              <a:rPr lang="en-US" sz="2800" dirty="0">
                <a:solidFill>
                  <a:srgbClr val="000000"/>
                </a:solidFill>
                <a:latin typeface="Montserrat Semi-Bold"/>
              </a:rPr>
              <a:t> 2023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AF72D397-4176-2FB3-7A5C-7018185DC1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3385" y="4016268"/>
            <a:ext cx="8302698" cy="5537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 8" descr="Une image contenant plafond, intérieur, sol, personnes&#10;&#10;Description générée automatiquement">
            <a:extLst>
              <a:ext uri="{FF2B5EF4-FFF2-40B4-BE49-F238E27FC236}">
                <a16:creationId xmlns:a16="http://schemas.microsoft.com/office/drawing/2014/main" id="{11D48DC7-62E7-17F1-EC62-53CE70CD0EA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704"/>
          <a:stretch/>
        </p:blipFill>
        <p:spPr>
          <a:xfrm>
            <a:off x="11430000" y="1145153"/>
            <a:ext cx="5009878" cy="84941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971060">
            <a:off x="7460441" y="-345728"/>
            <a:ext cx="15014710" cy="5432595"/>
          </a:xfrm>
          <a:custGeom>
            <a:avLst/>
            <a:gdLst/>
            <a:ahLst/>
            <a:cxnLst/>
            <a:rect l="l" t="t" r="r" b="b"/>
            <a:pathLst>
              <a:path w="15014710" h="5432595">
                <a:moveTo>
                  <a:pt x="0" y="0"/>
                </a:moveTo>
                <a:lnTo>
                  <a:pt x="15014710" y="0"/>
                </a:lnTo>
                <a:lnTo>
                  <a:pt x="15014710" y="5432595"/>
                </a:lnTo>
                <a:lnTo>
                  <a:pt x="0" y="54325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7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020560" y="869808"/>
            <a:ext cx="6850961" cy="4099710"/>
          </a:xfrm>
          <a:custGeom>
            <a:avLst/>
            <a:gdLst/>
            <a:ahLst/>
            <a:cxnLst/>
            <a:rect l="l" t="t" r="r" b="b"/>
            <a:pathLst>
              <a:path w="6850961" h="4099710">
                <a:moveTo>
                  <a:pt x="0" y="0"/>
                </a:moveTo>
                <a:lnTo>
                  <a:pt x="6850961" y="0"/>
                </a:lnTo>
                <a:lnTo>
                  <a:pt x="6850961" y="4099709"/>
                </a:lnTo>
                <a:lnTo>
                  <a:pt x="0" y="409970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4243" b="-7161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020560" y="5317483"/>
            <a:ext cx="6850961" cy="4099710"/>
          </a:xfrm>
          <a:custGeom>
            <a:avLst/>
            <a:gdLst/>
            <a:ahLst/>
            <a:cxnLst/>
            <a:rect l="l" t="t" r="r" b="b"/>
            <a:pathLst>
              <a:path w="6850961" h="4099710">
                <a:moveTo>
                  <a:pt x="0" y="0"/>
                </a:moveTo>
                <a:lnTo>
                  <a:pt x="6850961" y="0"/>
                </a:lnTo>
                <a:lnTo>
                  <a:pt x="6850961" y="4099709"/>
                </a:lnTo>
                <a:lnTo>
                  <a:pt x="0" y="409970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9538" b="-15792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9416479" y="5317483"/>
            <a:ext cx="6850961" cy="4099710"/>
          </a:xfrm>
          <a:custGeom>
            <a:avLst/>
            <a:gdLst/>
            <a:ahLst/>
            <a:cxnLst/>
            <a:rect l="l" t="t" r="r" b="b"/>
            <a:pathLst>
              <a:path w="6850961" h="4099710">
                <a:moveTo>
                  <a:pt x="0" y="0"/>
                </a:moveTo>
                <a:lnTo>
                  <a:pt x="6850961" y="0"/>
                </a:lnTo>
                <a:lnTo>
                  <a:pt x="6850961" y="4099709"/>
                </a:lnTo>
                <a:lnTo>
                  <a:pt x="0" y="409970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11405"/>
            </a:stretch>
          </a:blipFill>
        </p:spPr>
      </p:sp>
      <p:pic>
        <p:nvPicPr>
          <p:cNvPr id="8" name="Image 7" descr="Une image contenant bâtiment, texte, magasin, sol&#10;&#10;Description générée automatiquement">
            <a:extLst>
              <a:ext uri="{FF2B5EF4-FFF2-40B4-BE49-F238E27FC236}">
                <a16:creationId xmlns:a16="http://schemas.microsoft.com/office/drawing/2014/main" id="{E31D25AC-79C4-33BB-BD0E-2BC61C69CBE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3" r="9724"/>
          <a:stretch/>
        </p:blipFill>
        <p:spPr>
          <a:xfrm>
            <a:off x="9416479" y="827778"/>
            <a:ext cx="6850961" cy="412112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71487F4F-7C79-EF1C-1AD3-98EA39B40187}"/>
              </a:ext>
            </a:extLst>
          </p:cNvPr>
          <p:cNvSpPr/>
          <p:nvPr/>
        </p:nvSpPr>
        <p:spPr>
          <a:xfrm>
            <a:off x="1028700" y="1181100"/>
            <a:ext cx="2159790" cy="719299"/>
          </a:xfrm>
          <a:prstGeom prst="roundRect">
            <a:avLst/>
          </a:prstGeom>
          <a:solidFill>
            <a:srgbClr val="CF0475"/>
          </a:solidFill>
          <a:ln>
            <a:solidFill>
              <a:srgbClr val="CF04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Freeform 2"/>
          <p:cNvSpPr/>
          <p:nvPr/>
        </p:nvSpPr>
        <p:spPr>
          <a:xfrm rot="1971060">
            <a:off x="-4467821" y="5195821"/>
            <a:ext cx="15014710" cy="5432595"/>
          </a:xfrm>
          <a:custGeom>
            <a:avLst/>
            <a:gdLst/>
            <a:ahLst/>
            <a:cxnLst/>
            <a:rect l="l" t="t" r="r" b="b"/>
            <a:pathLst>
              <a:path w="15014710" h="5432595">
                <a:moveTo>
                  <a:pt x="0" y="0"/>
                </a:moveTo>
                <a:lnTo>
                  <a:pt x="15014710" y="0"/>
                </a:lnTo>
                <a:lnTo>
                  <a:pt x="15014710" y="5432595"/>
                </a:lnTo>
                <a:lnTo>
                  <a:pt x="0" y="54325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7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393385" y="1145995"/>
            <a:ext cx="1430419" cy="78226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939"/>
              </a:lnSpc>
            </a:pPr>
            <a:r>
              <a:rPr lang="en-US" sz="2400" dirty="0">
                <a:solidFill>
                  <a:srgbClr val="FFFFFF"/>
                </a:solidFill>
                <a:latin typeface="Montserrat Semi-Bold Bold"/>
              </a:rPr>
              <a:t>Jour 1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700" y="2437951"/>
            <a:ext cx="7357294" cy="11922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23"/>
              </a:lnSpc>
            </a:pPr>
            <a:r>
              <a:rPr lang="en-US" sz="4071" dirty="0">
                <a:solidFill>
                  <a:srgbClr val="CF0475"/>
                </a:solidFill>
                <a:latin typeface="Lovelo"/>
              </a:rPr>
              <a:t>RENCONTRE AVEC LA</a:t>
            </a:r>
          </a:p>
          <a:p>
            <a:pPr>
              <a:lnSpc>
                <a:spcPts val="4723"/>
              </a:lnSpc>
            </a:pPr>
            <a:r>
              <a:rPr lang="en-US" sz="4071" dirty="0">
                <a:solidFill>
                  <a:srgbClr val="CF0475"/>
                </a:solidFill>
                <a:latin typeface="Lovelo"/>
              </a:rPr>
              <a:t>E-GOUVERNANCE Academy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582125" y="1329247"/>
            <a:ext cx="2159790" cy="415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74"/>
              </a:lnSpc>
            </a:pPr>
            <a:r>
              <a:rPr lang="en-US" sz="2800" dirty="0">
                <a:solidFill>
                  <a:srgbClr val="000000"/>
                </a:solidFill>
                <a:latin typeface="Montserrat Semi-Bold"/>
              </a:rPr>
              <a:t>8 </a:t>
            </a:r>
            <a:r>
              <a:rPr lang="en-US" sz="2800" dirty="0" err="1">
                <a:solidFill>
                  <a:srgbClr val="000000"/>
                </a:solidFill>
                <a:latin typeface="Montserrat Semi-Bold"/>
              </a:rPr>
              <a:t>mai</a:t>
            </a:r>
            <a:r>
              <a:rPr lang="en-US" sz="2800" dirty="0">
                <a:solidFill>
                  <a:srgbClr val="000000"/>
                </a:solidFill>
                <a:latin typeface="Montserrat Semi-Bold"/>
              </a:rPr>
              <a:t> 2023</a:t>
            </a:r>
          </a:p>
        </p:txBody>
      </p:sp>
      <p:pic>
        <p:nvPicPr>
          <p:cNvPr id="3" name="Image 2" descr="Une image contenant habits, personne, personnes, chaussures&#10;&#10;Description générée automatiquement">
            <a:extLst>
              <a:ext uri="{FF2B5EF4-FFF2-40B4-BE49-F238E27FC236}">
                <a16:creationId xmlns:a16="http://schemas.microsoft.com/office/drawing/2014/main" id="{4EF19C9D-421F-BC81-E495-7204F7CDD9E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19" r="11320"/>
          <a:stretch/>
        </p:blipFill>
        <p:spPr>
          <a:xfrm>
            <a:off x="550179" y="4285347"/>
            <a:ext cx="8365221" cy="5522924"/>
          </a:xfrm>
          <a:prstGeom prst="rect">
            <a:avLst/>
          </a:prstGeom>
        </p:spPr>
      </p:pic>
      <p:pic>
        <p:nvPicPr>
          <p:cNvPr id="4" name="Image 3" descr="Une image contenant texte, présentation, Écran de projection, médias&#10;&#10;Description générée automatiquement">
            <a:extLst>
              <a:ext uri="{FF2B5EF4-FFF2-40B4-BE49-F238E27FC236}">
                <a16:creationId xmlns:a16="http://schemas.microsoft.com/office/drawing/2014/main" id="{CDD0D67B-3FED-16E6-2939-53226E7543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3" y="4285348"/>
            <a:ext cx="8156252" cy="552292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71487F4F-7C79-EF1C-1AD3-98EA39B40187}"/>
              </a:ext>
            </a:extLst>
          </p:cNvPr>
          <p:cNvSpPr/>
          <p:nvPr/>
        </p:nvSpPr>
        <p:spPr>
          <a:xfrm>
            <a:off x="1028700" y="1181100"/>
            <a:ext cx="2159790" cy="719299"/>
          </a:xfrm>
          <a:prstGeom prst="roundRect">
            <a:avLst/>
          </a:prstGeom>
          <a:solidFill>
            <a:srgbClr val="CF0475"/>
          </a:solidFill>
          <a:ln>
            <a:solidFill>
              <a:srgbClr val="CF04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Freeform 2"/>
          <p:cNvSpPr/>
          <p:nvPr/>
        </p:nvSpPr>
        <p:spPr>
          <a:xfrm rot="1971060">
            <a:off x="-4467821" y="5195821"/>
            <a:ext cx="15014710" cy="5432595"/>
          </a:xfrm>
          <a:custGeom>
            <a:avLst/>
            <a:gdLst/>
            <a:ahLst/>
            <a:cxnLst/>
            <a:rect l="l" t="t" r="r" b="b"/>
            <a:pathLst>
              <a:path w="15014710" h="5432595">
                <a:moveTo>
                  <a:pt x="0" y="0"/>
                </a:moveTo>
                <a:lnTo>
                  <a:pt x="15014710" y="0"/>
                </a:lnTo>
                <a:lnTo>
                  <a:pt x="15014710" y="5432595"/>
                </a:lnTo>
                <a:lnTo>
                  <a:pt x="0" y="54325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7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393385" y="1145995"/>
            <a:ext cx="1430419" cy="78226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939"/>
              </a:lnSpc>
            </a:pPr>
            <a:r>
              <a:rPr lang="en-US" sz="2400" dirty="0">
                <a:solidFill>
                  <a:srgbClr val="FFFFFF"/>
                </a:solidFill>
                <a:latin typeface="Montserrat Semi-Bold Bold"/>
              </a:rPr>
              <a:t>Jour 1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700" y="2437951"/>
            <a:ext cx="7357294" cy="6027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23"/>
              </a:lnSpc>
            </a:pPr>
            <a:r>
              <a:rPr lang="en-US" sz="4071" dirty="0">
                <a:solidFill>
                  <a:srgbClr val="CF0475"/>
                </a:solidFill>
                <a:latin typeface="Lovelo"/>
              </a:rPr>
              <a:t>RENCONTRE AVEC PACTUM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582125" y="1329247"/>
            <a:ext cx="2159790" cy="415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74"/>
              </a:lnSpc>
            </a:pPr>
            <a:r>
              <a:rPr lang="en-US" sz="2800" dirty="0">
                <a:solidFill>
                  <a:srgbClr val="000000"/>
                </a:solidFill>
                <a:latin typeface="Montserrat Semi-Bold"/>
              </a:rPr>
              <a:t>8 </a:t>
            </a:r>
            <a:r>
              <a:rPr lang="en-US" sz="2800" dirty="0" err="1">
                <a:solidFill>
                  <a:srgbClr val="000000"/>
                </a:solidFill>
                <a:latin typeface="Montserrat Semi-Bold"/>
              </a:rPr>
              <a:t>mai</a:t>
            </a:r>
            <a:r>
              <a:rPr lang="en-US" sz="2800" dirty="0">
                <a:solidFill>
                  <a:srgbClr val="000000"/>
                </a:solidFill>
                <a:latin typeface="Montserrat Semi-Bold"/>
              </a:rPr>
              <a:t> 2023</a:t>
            </a:r>
          </a:p>
        </p:txBody>
      </p:sp>
      <p:pic>
        <p:nvPicPr>
          <p:cNvPr id="4" name="Image 3" descr="Une image contenant habits, homme, texte, personne&#10;&#10;Description générée automatiquement">
            <a:extLst>
              <a:ext uri="{FF2B5EF4-FFF2-40B4-BE49-F238E27FC236}">
                <a16:creationId xmlns:a16="http://schemas.microsoft.com/office/drawing/2014/main" id="{7E9E05F4-9B49-C372-79BD-7DC5EBA0D34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39" r="5246"/>
          <a:stretch/>
        </p:blipFill>
        <p:spPr>
          <a:xfrm>
            <a:off x="685800" y="4457700"/>
            <a:ext cx="8719686" cy="5102783"/>
          </a:xfrm>
          <a:prstGeom prst="rect">
            <a:avLst/>
          </a:prstGeom>
        </p:spPr>
      </p:pic>
      <p:pic>
        <p:nvPicPr>
          <p:cNvPr id="9" name="Image 8" descr="Une image contenant texte, habits, chaussures, présentation&#10;&#10;Description générée automatiquement">
            <a:extLst>
              <a:ext uri="{FF2B5EF4-FFF2-40B4-BE49-F238E27FC236}">
                <a16:creationId xmlns:a16="http://schemas.microsoft.com/office/drawing/2014/main" id="{43EFA2BC-AA49-87C2-A2A7-DDB9264312F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93" b="34150"/>
          <a:stretch/>
        </p:blipFill>
        <p:spPr>
          <a:xfrm>
            <a:off x="9755166" y="2370151"/>
            <a:ext cx="7388840" cy="7190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807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16B8E9D6-3E08-A059-736E-4F646198868E}"/>
              </a:ext>
            </a:extLst>
          </p:cNvPr>
          <p:cNvSpPr/>
          <p:nvPr/>
        </p:nvSpPr>
        <p:spPr>
          <a:xfrm>
            <a:off x="1028700" y="1181100"/>
            <a:ext cx="2159790" cy="719299"/>
          </a:xfrm>
          <a:prstGeom prst="roundRect">
            <a:avLst/>
          </a:prstGeom>
          <a:solidFill>
            <a:srgbClr val="CF0475"/>
          </a:solidFill>
          <a:ln>
            <a:solidFill>
              <a:srgbClr val="CF04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TextBox 4"/>
          <p:cNvSpPr txBox="1"/>
          <p:nvPr/>
        </p:nvSpPr>
        <p:spPr>
          <a:xfrm>
            <a:off x="1393385" y="1157492"/>
            <a:ext cx="1430420" cy="78226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939"/>
              </a:lnSpc>
            </a:pPr>
            <a:r>
              <a:rPr lang="en-US" sz="2400" dirty="0">
                <a:solidFill>
                  <a:srgbClr val="FFFFFF"/>
                </a:solidFill>
                <a:latin typeface="Montserrat Semi-Bold Bold"/>
              </a:rPr>
              <a:t>Jour 1</a:t>
            </a:r>
          </a:p>
        </p:txBody>
      </p:sp>
      <p:sp>
        <p:nvSpPr>
          <p:cNvPr id="5" name="Freeform 5"/>
          <p:cNvSpPr/>
          <p:nvPr/>
        </p:nvSpPr>
        <p:spPr>
          <a:xfrm rot="1971060">
            <a:off x="7460441" y="-717780"/>
            <a:ext cx="15014710" cy="5432595"/>
          </a:xfrm>
          <a:custGeom>
            <a:avLst/>
            <a:gdLst/>
            <a:ahLst/>
            <a:cxnLst/>
            <a:rect l="l" t="t" r="r" b="b"/>
            <a:pathLst>
              <a:path w="15014710" h="5432595">
                <a:moveTo>
                  <a:pt x="0" y="0"/>
                </a:moveTo>
                <a:lnTo>
                  <a:pt x="15014710" y="0"/>
                </a:lnTo>
                <a:lnTo>
                  <a:pt x="15014710" y="5432595"/>
                </a:lnTo>
                <a:lnTo>
                  <a:pt x="0" y="54325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7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28700" y="4503380"/>
            <a:ext cx="9144000" cy="5191591"/>
          </a:xfrm>
          <a:custGeom>
            <a:avLst/>
            <a:gdLst/>
            <a:ahLst/>
            <a:cxnLst/>
            <a:rect l="l" t="t" r="r" b="b"/>
            <a:pathLst>
              <a:path w="10629848" h="5414570">
                <a:moveTo>
                  <a:pt x="0" y="0"/>
                </a:moveTo>
                <a:lnTo>
                  <a:pt x="10629848" y="0"/>
                </a:lnTo>
                <a:lnTo>
                  <a:pt x="10629848" y="5414570"/>
                </a:lnTo>
                <a:lnTo>
                  <a:pt x="0" y="541457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021" t="-15075" r="-8578" b="-15803"/>
            </a:stretch>
          </a:blipFill>
        </p:spPr>
        <p:txBody>
          <a:bodyPr/>
          <a:lstStyle/>
          <a:p>
            <a:endParaRPr lang="fr-FR" dirty="0"/>
          </a:p>
        </p:txBody>
      </p:sp>
      <p:sp>
        <p:nvSpPr>
          <p:cNvPr id="7" name="TextBox 7"/>
          <p:cNvSpPr txBox="1"/>
          <p:nvPr/>
        </p:nvSpPr>
        <p:spPr>
          <a:xfrm>
            <a:off x="1028700" y="2350943"/>
            <a:ext cx="8648700" cy="15004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723"/>
              </a:lnSpc>
            </a:pPr>
            <a:r>
              <a:rPr lang="en-US" sz="4071" dirty="0">
                <a:solidFill>
                  <a:srgbClr val="CF0475"/>
                </a:solidFill>
                <a:latin typeface="Lovelo"/>
              </a:rPr>
              <a:t>rencontre avec </a:t>
            </a:r>
            <a:r>
              <a:rPr lang="en-US" sz="4071" dirty="0" err="1">
                <a:solidFill>
                  <a:srgbClr val="CF0475"/>
                </a:solidFill>
                <a:latin typeface="Lovelo"/>
              </a:rPr>
              <a:t>l'ambassadeur</a:t>
            </a:r>
            <a:endParaRPr lang="en-US" sz="4071" dirty="0">
              <a:solidFill>
                <a:srgbClr val="CF0475"/>
              </a:solidFill>
              <a:latin typeface="Lovelo"/>
            </a:endParaRPr>
          </a:p>
          <a:p>
            <a:pPr>
              <a:lnSpc>
                <a:spcPts val="3479"/>
              </a:lnSpc>
            </a:pPr>
            <a:r>
              <a:rPr lang="en-US" sz="3000" dirty="0">
                <a:solidFill>
                  <a:srgbClr val="000000"/>
                </a:solidFill>
                <a:latin typeface="Montserrat Semi-Bold Bold"/>
              </a:rPr>
              <a:t>Monsieur </a:t>
            </a:r>
            <a:r>
              <a:rPr lang="en-US" sz="3000" dirty="0" err="1">
                <a:solidFill>
                  <a:srgbClr val="000000"/>
                </a:solidFill>
                <a:latin typeface="Montserrat Semi-Bold Bold"/>
              </a:rPr>
              <a:t>Lamouroux</a:t>
            </a:r>
            <a:r>
              <a:rPr lang="en-US" sz="3000" dirty="0">
                <a:solidFill>
                  <a:srgbClr val="000000"/>
                </a:solidFill>
                <a:latin typeface="Montserrat Semi-Bold Bold"/>
              </a:rPr>
              <a:t>, </a:t>
            </a:r>
          </a:p>
          <a:p>
            <a:pPr>
              <a:lnSpc>
                <a:spcPts val="3479"/>
              </a:lnSpc>
            </a:pPr>
            <a:r>
              <a:rPr lang="en-US" sz="3000" dirty="0" err="1">
                <a:solidFill>
                  <a:srgbClr val="000000"/>
                </a:solidFill>
                <a:latin typeface="Montserrat Semi-Bold Bold"/>
              </a:rPr>
              <a:t>ambassadeur</a:t>
            </a:r>
            <a:r>
              <a:rPr lang="en-US" sz="3000" dirty="0">
                <a:solidFill>
                  <a:srgbClr val="000000"/>
                </a:solidFill>
                <a:latin typeface="Montserrat Semi-Bold Bold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Montserrat Semi-Bold Bold"/>
              </a:rPr>
              <a:t>français</a:t>
            </a:r>
            <a:r>
              <a:rPr lang="en-US" sz="3000" dirty="0">
                <a:solidFill>
                  <a:srgbClr val="000000"/>
                </a:solidFill>
                <a:latin typeface="Montserrat Semi-Bold Bold"/>
              </a:rPr>
              <a:t> en </a:t>
            </a:r>
            <a:r>
              <a:rPr lang="en-US" sz="3000" dirty="0" err="1">
                <a:solidFill>
                  <a:srgbClr val="000000"/>
                </a:solidFill>
                <a:latin typeface="Montserrat Semi-Bold Bold"/>
              </a:rPr>
              <a:t>Estonie</a:t>
            </a:r>
            <a:endParaRPr lang="en-US" sz="3000" dirty="0">
              <a:solidFill>
                <a:srgbClr val="000000"/>
              </a:solidFill>
              <a:latin typeface="Montserrat Semi-Bold Bo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3553175" y="1340744"/>
            <a:ext cx="2159790" cy="415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74"/>
              </a:lnSpc>
            </a:pPr>
            <a:r>
              <a:rPr lang="en-US" sz="2800" dirty="0">
                <a:solidFill>
                  <a:srgbClr val="000000"/>
                </a:solidFill>
                <a:latin typeface="Montserrat Semi-Bold"/>
              </a:rPr>
              <a:t>8 </a:t>
            </a:r>
            <a:r>
              <a:rPr lang="en-US" sz="2800" dirty="0" err="1">
                <a:solidFill>
                  <a:srgbClr val="000000"/>
                </a:solidFill>
                <a:latin typeface="Montserrat Semi-Bold"/>
              </a:rPr>
              <a:t>mai</a:t>
            </a:r>
            <a:r>
              <a:rPr lang="en-US" sz="2800" dirty="0">
                <a:solidFill>
                  <a:srgbClr val="000000"/>
                </a:solidFill>
                <a:latin typeface="Montserrat Semi-Bold"/>
              </a:rPr>
              <a:t> 2023</a:t>
            </a:r>
          </a:p>
        </p:txBody>
      </p:sp>
      <p:pic>
        <p:nvPicPr>
          <p:cNvPr id="3" name="Image 2" descr="Une image contenant habits, homme, personne, Visage humain&#10;&#10;Description générée automatiquement">
            <a:extLst>
              <a:ext uri="{FF2B5EF4-FFF2-40B4-BE49-F238E27FC236}">
                <a16:creationId xmlns:a16="http://schemas.microsoft.com/office/drawing/2014/main" id="{796E7C5A-FB32-5146-AA8C-6D777990C54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25" r="8456"/>
          <a:stretch/>
        </p:blipFill>
        <p:spPr>
          <a:xfrm>
            <a:off x="10363200" y="5170714"/>
            <a:ext cx="7213946" cy="454602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9266BEEA-B9B1-AD89-BD3B-FB53F45F2564}"/>
              </a:ext>
            </a:extLst>
          </p:cNvPr>
          <p:cNvSpPr/>
          <p:nvPr/>
        </p:nvSpPr>
        <p:spPr>
          <a:xfrm>
            <a:off x="1028700" y="1181100"/>
            <a:ext cx="2159790" cy="719299"/>
          </a:xfrm>
          <a:prstGeom prst="roundRect">
            <a:avLst/>
          </a:prstGeom>
          <a:solidFill>
            <a:srgbClr val="CF0475"/>
          </a:solidFill>
          <a:ln>
            <a:solidFill>
              <a:srgbClr val="CF04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TextBox 4"/>
          <p:cNvSpPr txBox="1"/>
          <p:nvPr/>
        </p:nvSpPr>
        <p:spPr>
          <a:xfrm>
            <a:off x="1393385" y="1149618"/>
            <a:ext cx="1430419" cy="78226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939"/>
              </a:lnSpc>
            </a:pPr>
            <a:r>
              <a:rPr lang="en-US" sz="2400" dirty="0">
                <a:solidFill>
                  <a:srgbClr val="FFFFFF"/>
                </a:solidFill>
                <a:latin typeface="Montserrat Semi-Bold Bold"/>
              </a:rPr>
              <a:t>Jour 1</a:t>
            </a:r>
          </a:p>
        </p:txBody>
      </p:sp>
      <p:sp>
        <p:nvSpPr>
          <p:cNvPr id="5" name="Freeform 5"/>
          <p:cNvSpPr/>
          <p:nvPr/>
        </p:nvSpPr>
        <p:spPr>
          <a:xfrm>
            <a:off x="1028700" y="3847756"/>
            <a:ext cx="9041475" cy="5410544"/>
          </a:xfrm>
          <a:custGeom>
            <a:avLst/>
            <a:gdLst/>
            <a:ahLst/>
            <a:cxnLst/>
            <a:rect l="l" t="t" r="r" b="b"/>
            <a:pathLst>
              <a:path w="9041475" h="5410544">
                <a:moveTo>
                  <a:pt x="0" y="0"/>
                </a:moveTo>
                <a:lnTo>
                  <a:pt x="9041475" y="0"/>
                </a:lnTo>
                <a:lnTo>
                  <a:pt x="9041475" y="5410544"/>
                </a:lnTo>
                <a:lnTo>
                  <a:pt x="0" y="541054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11405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1087100" y="1028700"/>
            <a:ext cx="6172200" cy="8229600"/>
          </a:xfrm>
          <a:custGeom>
            <a:avLst/>
            <a:gdLst/>
            <a:ahLst/>
            <a:cxnLst/>
            <a:rect l="l" t="t" r="r" b="b"/>
            <a:pathLst>
              <a:path w="6172200" h="8229600">
                <a:moveTo>
                  <a:pt x="0" y="0"/>
                </a:moveTo>
                <a:lnTo>
                  <a:pt x="6172200" y="0"/>
                </a:lnTo>
                <a:lnTo>
                  <a:pt x="61722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028700" y="2350943"/>
            <a:ext cx="8724900" cy="8083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231"/>
              </a:lnSpc>
            </a:pPr>
            <a:r>
              <a:rPr lang="en-US" sz="5371">
                <a:solidFill>
                  <a:srgbClr val="CF0475"/>
                </a:solidFill>
                <a:latin typeface="Lovelo"/>
              </a:rPr>
              <a:t>SOIRée à la TV TOWER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553175" y="1332870"/>
            <a:ext cx="2159790" cy="415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74"/>
              </a:lnSpc>
            </a:pPr>
            <a:r>
              <a:rPr lang="en-US" sz="2800" dirty="0">
                <a:solidFill>
                  <a:srgbClr val="000000"/>
                </a:solidFill>
                <a:latin typeface="Montserrat Semi-Bold"/>
              </a:rPr>
              <a:t>8 </a:t>
            </a:r>
            <a:r>
              <a:rPr lang="en-US" sz="2800" dirty="0" err="1">
                <a:solidFill>
                  <a:srgbClr val="000000"/>
                </a:solidFill>
                <a:latin typeface="Montserrat Semi-Bold"/>
              </a:rPr>
              <a:t>mai</a:t>
            </a:r>
            <a:r>
              <a:rPr lang="en-US" sz="2800" dirty="0">
                <a:solidFill>
                  <a:srgbClr val="000000"/>
                </a:solidFill>
                <a:latin typeface="Montserrat Semi-Bold"/>
              </a:rPr>
              <a:t> 2023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971060">
            <a:off x="7867290" y="-374880"/>
            <a:ext cx="15014710" cy="5432595"/>
          </a:xfrm>
          <a:custGeom>
            <a:avLst/>
            <a:gdLst/>
            <a:ahLst/>
            <a:cxnLst/>
            <a:rect l="l" t="t" r="r" b="b"/>
            <a:pathLst>
              <a:path w="15014710" h="5432595">
                <a:moveTo>
                  <a:pt x="0" y="0"/>
                </a:moveTo>
                <a:lnTo>
                  <a:pt x="15014710" y="0"/>
                </a:lnTo>
                <a:lnTo>
                  <a:pt x="15014710" y="5432595"/>
                </a:lnTo>
                <a:lnTo>
                  <a:pt x="0" y="54325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7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pic>
        <p:nvPicPr>
          <p:cNvPr id="7" name="Image 6" descr="Une image contenant intérieur, habits, Danse, personne&#10;&#10;Description générée automatiquement">
            <a:extLst>
              <a:ext uri="{FF2B5EF4-FFF2-40B4-BE49-F238E27FC236}">
                <a16:creationId xmlns:a16="http://schemas.microsoft.com/office/drawing/2014/main" id="{84AE88C2-A8FF-C902-F5CE-D29F9753C9E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4" r="23226"/>
          <a:stretch/>
        </p:blipFill>
        <p:spPr>
          <a:xfrm>
            <a:off x="9296400" y="4244644"/>
            <a:ext cx="8031146" cy="5242256"/>
          </a:xfrm>
          <a:prstGeom prst="rect">
            <a:avLst/>
          </a:prstGeom>
        </p:spPr>
      </p:pic>
      <p:pic>
        <p:nvPicPr>
          <p:cNvPr id="9" name="Image 8" descr="Une image contenant texte, habits, mur, intérieur&#10;&#10;Description générée automatiquement">
            <a:extLst>
              <a:ext uri="{FF2B5EF4-FFF2-40B4-BE49-F238E27FC236}">
                <a16:creationId xmlns:a16="http://schemas.microsoft.com/office/drawing/2014/main" id="{B9CA11BB-277F-8BCE-BEA1-015B4BC0D6F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85" t="26296" b="17408"/>
          <a:stretch/>
        </p:blipFill>
        <p:spPr>
          <a:xfrm>
            <a:off x="914400" y="876300"/>
            <a:ext cx="8046964" cy="5242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800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971060">
            <a:off x="7867290" y="-374880"/>
            <a:ext cx="15014710" cy="5432595"/>
          </a:xfrm>
          <a:custGeom>
            <a:avLst/>
            <a:gdLst/>
            <a:ahLst/>
            <a:cxnLst/>
            <a:rect l="l" t="t" r="r" b="b"/>
            <a:pathLst>
              <a:path w="15014710" h="5432595">
                <a:moveTo>
                  <a:pt x="0" y="0"/>
                </a:moveTo>
                <a:lnTo>
                  <a:pt x="15014710" y="0"/>
                </a:lnTo>
                <a:lnTo>
                  <a:pt x="15014710" y="5432595"/>
                </a:lnTo>
                <a:lnTo>
                  <a:pt x="0" y="54325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7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pic>
        <p:nvPicPr>
          <p:cNvPr id="4" name="Image 3" descr="Une image contenant habits, personne, homme, femme&#10;&#10;Description générée automatiquement">
            <a:extLst>
              <a:ext uri="{FF2B5EF4-FFF2-40B4-BE49-F238E27FC236}">
                <a16:creationId xmlns:a16="http://schemas.microsoft.com/office/drawing/2014/main" id="{D17C0C20-93A6-0C4E-4FA6-E52CE990731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1" r="6561"/>
          <a:stretch/>
        </p:blipFill>
        <p:spPr>
          <a:xfrm>
            <a:off x="1447800" y="5905500"/>
            <a:ext cx="7162800" cy="3663851"/>
          </a:xfrm>
          <a:prstGeom prst="rect">
            <a:avLst/>
          </a:prstGeom>
        </p:spPr>
      </p:pic>
      <p:pic>
        <p:nvPicPr>
          <p:cNvPr id="6" name="Image 5" descr="Une image contenant habits, personne, ciel, Visage humain&#10;&#10;Description générée automatiquement">
            <a:extLst>
              <a:ext uri="{FF2B5EF4-FFF2-40B4-BE49-F238E27FC236}">
                <a16:creationId xmlns:a16="http://schemas.microsoft.com/office/drawing/2014/main" id="{C8BEEADE-FA35-81FF-D0F0-3AFAA44D54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0090" y="266700"/>
            <a:ext cx="7203909" cy="5402932"/>
          </a:xfrm>
          <a:prstGeom prst="rect">
            <a:avLst/>
          </a:prstGeom>
        </p:spPr>
      </p:pic>
      <p:pic>
        <p:nvPicPr>
          <p:cNvPr id="10" name="Image 9" descr="Une image contenant habits, personne, homme, Visage humain&#10;&#10;Description générée automatiquement">
            <a:extLst>
              <a:ext uri="{FF2B5EF4-FFF2-40B4-BE49-F238E27FC236}">
                <a16:creationId xmlns:a16="http://schemas.microsoft.com/office/drawing/2014/main" id="{D47ED9B0-475E-2CEF-001B-6CDE0E0B951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0" r="5500"/>
          <a:stretch/>
        </p:blipFill>
        <p:spPr>
          <a:xfrm>
            <a:off x="9144000" y="266700"/>
            <a:ext cx="7418439" cy="3673554"/>
          </a:xfrm>
          <a:prstGeom prst="rect">
            <a:avLst/>
          </a:prstGeom>
        </p:spPr>
      </p:pic>
      <p:pic>
        <p:nvPicPr>
          <p:cNvPr id="13" name="Image 12" descr="Une image contenant habits, personne, homme, costume&#10;&#10;Description générée automatiquement">
            <a:extLst>
              <a:ext uri="{FF2B5EF4-FFF2-40B4-BE49-F238E27FC236}">
                <a16:creationId xmlns:a16="http://schemas.microsoft.com/office/drawing/2014/main" id="{6552569E-2D17-6F7A-4850-5ED67135866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500"/>
          <a:stretch/>
        </p:blipFill>
        <p:spPr>
          <a:xfrm>
            <a:off x="9144000" y="4166419"/>
            <a:ext cx="7493664" cy="5402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482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2">
            <a:extLst>
              <a:ext uri="{FF2B5EF4-FFF2-40B4-BE49-F238E27FC236}">
                <a16:creationId xmlns:a16="http://schemas.microsoft.com/office/drawing/2014/main" id="{31F35939-2671-D764-242D-8F4B54A17420}"/>
              </a:ext>
            </a:extLst>
          </p:cNvPr>
          <p:cNvSpPr/>
          <p:nvPr/>
        </p:nvSpPr>
        <p:spPr>
          <a:xfrm rot="3298246">
            <a:off x="9794377" y="-806538"/>
            <a:ext cx="15014710" cy="5432595"/>
          </a:xfrm>
          <a:custGeom>
            <a:avLst/>
            <a:gdLst/>
            <a:ahLst/>
            <a:cxnLst/>
            <a:rect l="l" t="t" r="r" b="b"/>
            <a:pathLst>
              <a:path w="15014710" h="5432595">
                <a:moveTo>
                  <a:pt x="0" y="0"/>
                </a:moveTo>
                <a:lnTo>
                  <a:pt x="15014710" y="0"/>
                </a:lnTo>
                <a:lnTo>
                  <a:pt x="15014710" y="5432595"/>
                </a:lnTo>
                <a:lnTo>
                  <a:pt x="0" y="54325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7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" name="Freeform 2"/>
          <p:cNvSpPr/>
          <p:nvPr/>
        </p:nvSpPr>
        <p:spPr>
          <a:xfrm>
            <a:off x="1111702" y="3152916"/>
            <a:ext cx="7627635" cy="5723899"/>
          </a:xfrm>
          <a:custGeom>
            <a:avLst/>
            <a:gdLst/>
            <a:ahLst/>
            <a:cxnLst/>
            <a:rect l="l" t="t" r="r" b="b"/>
            <a:pathLst>
              <a:path w="7627635" h="5723899">
                <a:moveTo>
                  <a:pt x="0" y="0"/>
                </a:moveTo>
                <a:lnTo>
                  <a:pt x="7627635" y="0"/>
                </a:lnTo>
                <a:lnTo>
                  <a:pt x="7627635" y="5723899"/>
                </a:lnTo>
                <a:lnTo>
                  <a:pt x="0" y="572389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548663" y="3152916"/>
            <a:ext cx="7627635" cy="5723899"/>
          </a:xfrm>
          <a:custGeom>
            <a:avLst/>
            <a:gdLst/>
            <a:ahLst/>
            <a:cxnLst/>
            <a:rect l="l" t="t" r="r" b="b"/>
            <a:pathLst>
              <a:path w="7627635" h="5723899">
                <a:moveTo>
                  <a:pt x="0" y="0"/>
                </a:moveTo>
                <a:lnTo>
                  <a:pt x="7627635" y="0"/>
                </a:lnTo>
                <a:lnTo>
                  <a:pt x="7627635" y="5723899"/>
                </a:lnTo>
                <a:lnTo>
                  <a:pt x="0" y="572389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12562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988219" y="1028700"/>
            <a:ext cx="768155" cy="966785"/>
          </a:xfrm>
          <a:custGeom>
            <a:avLst/>
            <a:gdLst/>
            <a:ahLst/>
            <a:cxnLst/>
            <a:rect l="l" t="t" r="r" b="b"/>
            <a:pathLst>
              <a:path w="768155" h="966785">
                <a:moveTo>
                  <a:pt x="0" y="0"/>
                </a:moveTo>
                <a:lnTo>
                  <a:pt x="768155" y="0"/>
                </a:lnTo>
                <a:lnTo>
                  <a:pt x="768155" y="966785"/>
                </a:lnTo>
                <a:lnTo>
                  <a:pt x="0" y="96678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6557844" y="857250"/>
            <a:ext cx="5172311" cy="21050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900"/>
              </a:lnSpc>
            </a:pPr>
            <a:r>
              <a:rPr lang="en-US" sz="8500">
                <a:solidFill>
                  <a:srgbClr val="CF0475"/>
                </a:solidFill>
                <a:latin typeface="Lovelo"/>
              </a:rPr>
              <a:t>TALLINN</a:t>
            </a:r>
          </a:p>
          <a:p>
            <a:pPr algn="ctr">
              <a:lnSpc>
                <a:spcPts val="2500"/>
              </a:lnSpc>
            </a:pPr>
            <a:r>
              <a:rPr lang="en-US" sz="5000">
                <a:solidFill>
                  <a:srgbClr val="4C2C8C"/>
                </a:solidFill>
                <a:latin typeface="Lovelo"/>
              </a:rPr>
              <a:t>estonie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971060">
            <a:off x="7460441" y="-374880"/>
            <a:ext cx="15014710" cy="5432595"/>
          </a:xfrm>
          <a:custGeom>
            <a:avLst/>
            <a:gdLst/>
            <a:ahLst/>
            <a:cxnLst/>
            <a:rect l="l" t="t" r="r" b="b"/>
            <a:pathLst>
              <a:path w="15014710" h="5432595">
                <a:moveTo>
                  <a:pt x="0" y="0"/>
                </a:moveTo>
                <a:lnTo>
                  <a:pt x="15014710" y="0"/>
                </a:lnTo>
                <a:lnTo>
                  <a:pt x="15014710" y="5432595"/>
                </a:lnTo>
                <a:lnTo>
                  <a:pt x="0" y="54325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7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020560" y="869808"/>
            <a:ext cx="6850961" cy="4099710"/>
          </a:xfrm>
          <a:custGeom>
            <a:avLst/>
            <a:gdLst/>
            <a:ahLst/>
            <a:cxnLst/>
            <a:rect l="l" t="t" r="r" b="b"/>
            <a:pathLst>
              <a:path w="6850961" h="4099710">
                <a:moveTo>
                  <a:pt x="0" y="0"/>
                </a:moveTo>
                <a:lnTo>
                  <a:pt x="6850961" y="0"/>
                </a:lnTo>
                <a:lnTo>
                  <a:pt x="6850961" y="4099709"/>
                </a:lnTo>
                <a:lnTo>
                  <a:pt x="0" y="409970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11405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9416479" y="869808"/>
            <a:ext cx="6850961" cy="4099710"/>
          </a:xfrm>
          <a:custGeom>
            <a:avLst/>
            <a:gdLst/>
            <a:ahLst/>
            <a:cxnLst/>
            <a:rect l="l" t="t" r="r" b="b"/>
            <a:pathLst>
              <a:path w="6850961" h="4099710">
                <a:moveTo>
                  <a:pt x="0" y="0"/>
                </a:moveTo>
                <a:lnTo>
                  <a:pt x="6850961" y="0"/>
                </a:lnTo>
                <a:lnTo>
                  <a:pt x="6850961" y="4099709"/>
                </a:lnTo>
                <a:lnTo>
                  <a:pt x="0" y="409970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b="-11405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2020560" y="5317483"/>
            <a:ext cx="6850961" cy="4099710"/>
          </a:xfrm>
          <a:custGeom>
            <a:avLst/>
            <a:gdLst/>
            <a:ahLst/>
            <a:cxnLst/>
            <a:rect l="l" t="t" r="r" b="b"/>
            <a:pathLst>
              <a:path w="6850961" h="4099710">
                <a:moveTo>
                  <a:pt x="0" y="0"/>
                </a:moveTo>
                <a:lnTo>
                  <a:pt x="6850961" y="0"/>
                </a:lnTo>
                <a:lnTo>
                  <a:pt x="6850961" y="4099709"/>
                </a:lnTo>
                <a:lnTo>
                  <a:pt x="0" y="409970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b="-11405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9416479" y="5317483"/>
            <a:ext cx="6850961" cy="4099710"/>
          </a:xfrm>
          <a:custGeom>
            <a:avLst/>
            <a:gdLst/>
            <a:ahLst/>
            <a:cxnLst/>
            <a:rect l="l" t="t" r="r" b="b"/>
            <a:pathLst>
              <a:path w="6850961" h="4099710">
                <a:moveTo>
                  <a:pt x="0" y="0"/>
                </a:moveTo>
                <a:lnTo>
                  <a:pt x="6850961" y="0"/>
                </a:lnTo>
                <a:lnTo>
                  <a:pt x="6850961" y="4099709"/>
                </a:lnTo>
                <a:lnTo>
                  <a:pt x="0" y="409970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b="-11405"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971060">
            <a:off x="7460441" y="-374880"/>
            <a:ext cx="15014710" cy="5432595"/>
          </a:xfrm>
          <a:custGeom>
            <a:avLst/>
            <a:gdLst/>
            <a:ahLst/>
            <a:cxnLst/>
            <a:rect l="l" t="t" r="r" b="b"/>
            <a:pathLst>
              <a:path w="15014710" h="5432595">
                <a:moveTo>
                  <a:pt x="0" y="0"/>
                </a:moveTo>
                <a:lnTo>
                  <a:pt x="15014710" y="0"/>
                </a:lnTo>
                <a:lnTo>
                  <a:pt x="15014710" y="5432595"/>
                </a:lnTo>
                <a:lnTo>
                  <a:pt x="0" y="54325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7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020560" y="869808"/>
            <a:ext cx="6850961" cy="4099710"/>
          </a:xfrm>
          <a:custGeom>
            <a:avLst/>
            <a:gdLst/>
            <a:ahLst/>
            <a:cxnLst/>
            <a:rect l="l" t="t" r="r" b="b"/>
            <a:pathLst>
              <a:path w="6850961" h="4099710">
                <a:moveTo>
                  <a:pt x="0" y="0"/>
                </a:moveTo>
                <a:lnTo>
                  <a:pt x="6850961" y="0"/>
                </a:lnTo>
                <a:lnTo>
                  <a:pt x="6850961" y="4099709"/>
                </a:lnTo>
                <a:lnTo>
                  <a:pt x="0" y="409970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11405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2020560" y="5317483"/>
            <a:ext cx="6850961" cy="4099710"/>
          </a:xfrm>
          <a:custGeom>
            <a:avLst/>
            <a:gdLst/>
            <a:ahLst/>
            <a:cxnLst/>
            <a:rect l="l" t="t" r="r" b="b"/>
            <a:pathLst>
              <a:path w="6850961" h="4099710">
                <a:moveTo>
                  <a:pt x="0" y="0"/>
                </a:moveTo>
                <a:lnTo>
                  <a:pt x="6850961" y="0"/>
                </a:lnTo>
                <a:lnTo>
                  <a:pt x="6850961" y="4099709"/>
                </a:lnTo>
                <a:lnTo>
                  <a:pt x="0" y="409970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b="-11405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9416479" y="5317483"/>
            <a:ext cx="6850961" cy="4099710"/>
          </a:xfrm>
          <a:custGeom>
            <a:avLst/>
            <a:gdLst/>
            <a:ahLst/>
            <a:cxnLst/>
            <a:rect l="l" t="t" r="r" b="b"/>
            <a:pathLst>
              <a:path w="6850961" h="4099710">
                <a:moveTo>
                  <a:pt x="0" y="0"/>
                </a:moveTo>
                <a:lnTo>
                  <a:pt x="6850961" y="0"/>
                </a:lnTo>
                <a:lnTo>
                  <a:pt x="6850961" y="4099709"/>
                </a:lnTo>
                <a:lnTo>
                  <a:pt x="0" y="409970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b="-25331"/>
            </a:stretch>
          </a:blipFill>
        </p:spPr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F7BF3E39-B68A-CC35-238C-B599F69920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67" b="5467"/>
          <a:stretch/>
        </p:blipFill>
        <p:spPr bwMode="auto">
          <a:xfrm>
            <a:off x="9416478" y="856288"/>
            <a:ext cx="6850961" cy="4099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971060">
            <a:off x="7460441" y="-374880"/>
            <a:ext cx="15014710" cy="5432595"/>
          </a:xfrm>
          <a:custGeom>
            <a:avLst/>
            <a:gdLst/>
            <a:ahLst/>
            <a:cxnLst/>
            <a:rect l="l" t="t" r="r" b="b"/>
            <a:pathLst>
              <a:path w="15014710" h="5432595">
                <a:moveTo>
                  <a:pt x="0" y="0"/>
                </a:moveTo>
                <a:lnTo>
                  <a:pt x="15014710" y="0"/>
                </a:lnTo>
                <a:lnTo>
                  <a:pt x="15014710" y="5432595"/>
                </a:lnTo>
                <a:lnTo>
                  <a:pt x="0" y="54325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7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pic>
        <p:nvPicPr>
          <p:cNvPr id="5124" name="Picture 4">
            <a:extLst>
              <a:ext uri="{FF2B5EF4-FFF2-40B4-BE49-F238E27FC236}">
                <a16:creationId xmlns:a16="http://schemas.microsoft.com/office/drawing/2014/main" id="{21FAFB2B-B267-E972-46E8-D1E1A16DD9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94"/>
          <a:stretch/>
        </p:blipFill>
        <p:spPr bwMode="auto">
          <a:xfrm>
            <a:off x="1959473" y="5308313"/>
            <a:ext cx="6802130" cy="4099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Freeform 4">
            <a:extLst>
              <a:ext uri="{FF2B5EF4-FFF2-40B4-BE49-F238E27FC236}">
                <a16:creationId xmlns:a16="http://schemas.microsoft.com/office/drawing/2014/main" id="{4F9E9290-8B8A-59E1-7F23-1BE091083C16}"/>
              </a:ext>
            </a:extLst>
          </p:cNvPr>
          <p:cNvSpPr/>
          <p:nvPr/>
        </p:nvSpPr>
        <p:spPr>
          <a:xfrm>
            <a:off x="9372600" y="647700"/>
            <a:ext cx="6850961" cy="4099710"/>
          </a:xfrm>
          <a:custGeom>
            <a:avLst/>
            <a:gdLst/>
            <a:ahLst/>
            <a:cxnLst/>
            <a:rect l="l" t="t" r="r" b="b"/>
            <a:pathLst>
              <a:path w="6850961" h="4099710">
                <a:moveTo>
                  <a:pt x="0" y="0"/>
                </a:moveTo>
                <a:lnTo>
                  <a:pt x="6850961" y="0"/>
                </a:lnTo>
                <a:lnTo>
                  <a:pt x="6850961" y="4099709"/>
                </a:lnTo>
                <a:lnTo>
                  <a:pt x="0" y="409970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b="-12654"/>
            </a:stretch>
          </a:blipFill>
        </p:spPr>
      </p:sp>
      <p:pic>
        <p:nvPicPr>
          <p:cNvPr id="5126" name="Picture 6">
            <a:extLst>
              <a:ext uri="{FF2B5EF4-FFF2-40B4-BE49-F238E27FC236}">
                <a16:creationId xmlns:a16="http://schemas.microsoft.com/office/drawing/2014/main" id="{21BFE3C0-5B8E-47FD-E42E-167A6A5B59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94"/>
          <a:stretch/>
        </p:blipFill>
        <p:spPr bwMode="auto">
          <a:xfrm>
            <a:off x="9421432" y="5308313"/>
            <a:ext cx="6802129" cy="4099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>
            <a:extLst>
              <a:ext uri="{FF2B5EF4-FFF2-40B4-BE49-F238E27FC236}">
                <a16:creationId xmlns:a16="http://schemas.microsoft.com/office/drawing/2014/main" id="{4EF6F909-9007-9137-FC22-929B1B5CA1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39"/>
          <a:stretch/>
        </p:blipFill>
        <p:spPr bwMode="auto">
          <a:xfrm>
            <a:off x="1959474" y="647700"/>
            <a:ext cx="6802129" cy="4099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0939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971060">
            <a:off x="7867290" y="-374880"/>
            <a:ext cx="15014710" cy="5432595"/>
          </a:xfrm>
          <a:custGeom>
            <a:avLst/>
            <a:gdLst/>
            <a:ahLst/>
            <a:cxnLst/>
            <a:rect l="l" t="t" r="r" b="b"/>
            <a:pathLst>
              <a:path w="15014710" h="5432595">
                <a:moveTo>
                  <a:pt x="0" y="0"/>
                </a:moveTo>
                <a:lnTo>
                  <a:pt x="15014710" y="0"/>
                </a:lnTo>
                <a:lnTo>
                  <a:pt x="15014710" y="5432595"/>
                </a:lnTo>
                <a:lnTo>
                  <a:pt x="0" y="54325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7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438400" y="869808"/>
            <a:ext cx="6850961" cy="4099710"/>
          </a:xfrm>
          <a:custGeom>
            <a:avLst/>
            <a:gdLst/>
            <a:ahLst/>
            <a:cxnLst/>
            <a:rect l="l" t="t" r="r" b="b"/>
            <a:pathLst>
              <a:path w="6850961" h="4099710">
                <a:moveTo>
                  <a:pt x="0" y="0"/>
                </a:moveTo>
                <a:lnTo>
                  <a:pt x="6850961" y="0"/>
                </a:lnTo>
                <a:lnTo>
                  <a:pt x="6850961" y="4099709"/>
                </a:lnTo>
                <a:lnTo>
                  <a:pt x="0" y="409970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11405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445439" y="5158590"/>
            <a:ext cx="6850961" cy="4099710"/>
          </a:xfrm>
          <a:custGeom>
            <a:avLst/>
            <a:gdLst/>
            <a:ahLst/>
            <a:cxnLst/>
            <a:rect l="l" t="t" r="r" b="b"/>
            <a:pathLst>
              <a:path w="6850961" h="4099710">
                <a:moveTo>
                  <a:pt x="0" y="0"/>
                </a:moveTo>
                <a:lnTo>
                  <a:pt x="6850961" y="0"/>
                </a:lnTo>
                <a:lnTo>
                  <a:pt x="6850961" y="4099710"/>
                </a:lnTo>
                <a:lnTo>
                  <a:pt x="0" y="409971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b="-11488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479672" y="869808"/>
            <a:ext cx="5598528" cy="8388492"/>
          </a:xfrm>
          <a:custGeom>
            <a:avLst/>
            <a:gdLst/>
            <a:ahLst/>
            <a:cxnLst/>
            <a:rect l="l" t="t" r="r" b="b"/>
            <a:pathLst>
              <a:path w="5598528" h="8388492">
                <a:moveTo>
                  <a:pt x="0" y="0"/>
                </a:moveTo>
                <a:lnTo>
                  <a:pt x="5598529" y="0"/>
                </a:lnTo>
                <a:lnTo>
                  <a:pt x="5598529" y="8388492"/>
                </a:lnTo>
                <a:lnTo>
                  <a:pt x="0" y="838849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1393385" y="1157492"/>
            <a:ext cx="1430419" cy="78226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939"/>
              </a:lnSpc>
            </a:pPr>
            <a:r>
              <a:rPr lang="en-US" sz="2400" dirty="0">
                <a:solidFill>
                  <a:srgbClr val="FFFFFF"/>
                </a:solidFill>
                <a:latin typeface="Montserrat Semi-Bold Bold"/>
              </a:rPr>
              <a:t>Jour 2</a:t>
            </a:r>
          </a:p>
        </p:txBody>
      </p:sp>
      <p:sp>
        <p:nvSpPr>
          <p:cNvPr id="5" name="Freeform 5"/>
          <p:cNvSpPr/>
          <p:nvPr/>
        </p:nvSpPr>
        <p:spPr>
          <a:xfrm rot="1971060">
            <a:off x="7460441" y="-374880"/>
            <a:ext cx="15014710" cy="5432595"/>
          </a:xfrm>
          <a:custGeom>
            <a:avLst/>
            <a:gdLst/>
            <a:ahLst/>
            <a:cxnLst/>
            <a:rect l="l" t="t" r="r" b="b"/>
            <a:pathLst>
              <a:path w="15014710" h="5432595">
                <a:moveTo>
                  <a:pt x="0" y="0"/>
                </a:moveTo>
                <a:lnTo>
                  <a:pt x="15014710" y="0"/>
                </a:lnTo>
                <a:lnTo>
                  <a:pt x="15014710" y="5432595"/>
                </a:lnTo>
                <a:lnTo>
                  <a:pt x="0" y="54325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7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858630" y="3744579"/>
            <a:ext cx="7848965" cy="5631514"/>
          </a:xfrm>
          <a:custGeom>
            <a:avLst/>
            <a:gdLst/>
            <a:ahLst/>
            <a:cxnLst/>
            <a:rect l="l" t="t" r="r" b="b"/>
            <a:pathLst>
              <a:path w="7848965" h="5631514">
                <a:moveTo>
                  <a:pt x="0" y="0"/>
                </a:moveTo>
                <a:lnTo>
                  <a:pt x="7848965" y="0"/>
                </a:lnTo>
                <a:lnTo>
                  <a:pt x="7848965" y="5631514"/>
                </a:lnTo>
                <a:lnTo>
                  <a:pt x="0" y="563151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7622"/>
            </a:stretch>
          </a:blipFill>
        </p:spPr>
      </p:sp>
      <p:sp>
        <p:nvSpPr>
          <p:cNvPr id="2" name="TextBox 8">
            <a:extLst>
              <a:ext uri="{FF2B5EF4-FFF2-40B4-BE49-F238E27FC236}">
                <a16:creationId xmlns:a16="http://schemas.microsoft.com/office/drawing/2014/main" id="{4CCF83EF-D5E4-5F36-E7A5-6B123DC406B2}"/>
              </a:ext>
            </a:extLst>
          </p:cNvPr>
          <p:cNvSpPr txBox="1"/>
          <p:nvPr/>
        </p:nvSpPr>
        <p:spPr>
          <a:xfrm>
            <a:off x="1028700" y="2350943"/>
            <a:ext cx="8447272" cy="6017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23"/>
              </a:lnSpc>
            </a:pPr>
            <a:r>
              <a:rPr lang="en-US" sz="4071" dirty="0">
                <a:solidFill>
                  <a:srgbClr val="CF0475"/>
                </a:solidFill>
                <a:latin typeface="Lovelo"/>
              </a:rPr>
              <a:t>VISITE Du MEKTORY</a:t>
            </a:r>
          </a:p>
        </p:txBody>
      </p:sp>
      <p:sp>
        <p:nvSpPr>
          <p:cNvPr id="3" name="TextBox 9">
            <a:extLst>
              <a:ext uri="{FF2B5EF4-FFF2-40B4-BE49-F238E27FC236}">
                <a16:creationId xmlns:a16="http://schemas.microsoft.com/office/drawing/2014/main" id="{AC1CD8EB-013B-EDF0-E990-216A28879141}"/>
              </a:ext>
            </a:extLst>
          </p:cNvPr>
          <p:cNvSpPr txBox="1"/>
          <p:nvPr/>
        </p:nvSpPr>
        <p:spPr>
          <a:xfrm>
            <a:off x="2823804" y="1142033"/>
            <a:ext cx="2159790" cy="415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74"/>
              </a:lnSpc>
            </a:pPr>
            <a:r>
              <a:rPr lang="en-US" sz="2800" dirty="0">
                <a:solidFill>
                  <a:srgbClr val="000000"/>
                </a:solidFill>
                <a:latin typeface="Montserrat Semi-Bold"/>
              </a:rPr>
              <a:t>9 </a:t>
            </a:r>
            <a:r>
              <a:rPr lang="en-US" sz="2800" dirty="0" err="1">
                <a:solidFill>
                  <a:srgbClr val="000000"/>
                </a:solidFill>
                <a:latin typeface="Montserrat Semi-Bold"/>
              </a:rPr>
              <a:t>mai</a:t>
            </a:r>
            <a:r>
              <a:rPr lang="en-US" sz="2800" dirty="0">
                <a:solidFill>
                  <a:srgbClr val="000000"/>
                </a:solidFill>
                <a:latin typeface="Montserrat Semi-Bold"/>
              </a:rPr>
              <a:t> 2023</a:t>
            </a: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A8004E6B-ACC3-E9FD-9518-345FF3DC4CF0}"/>
              </a:ext>
            </a:extLst>
          </p:cNvPr>
          <p:cNvGrpSpPr/>
          <p:nvPr/>
        </p:nvGrpSpPr>
        <p:grpSpPr>
          <a:xfrm>
            <a:off x="299329" y="958781"/>
            <a:ext cx="2159790" cy="782261"/>
            <a:chOff x="1028700" y="1157492"/>
            <a:chExt cx="2159790" cy="782261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ECACE7B0-451E-F983-59EC-30149B4BB795}"/>
                </a:ext>
              </a:extLst>
            </p:cNvPr>
            <p:cNvSpPr/>
            <p:nvPr/>
          </p:nvSpPr>
          <p:spPr>
            <a:xfrm>
              <a:off x="1028700" y="1181100"/>
              <a:ext cx="2159790" cy="719299"/>
            </a:xfrm>
            <a:prstGeom prst="roundRect">
              <a:avLst/>
            </a:prstGeom>
            <a:solidFill>
              <a:srgbClr val="CF0475"/>
            </a:solidFill>
            <a:ln>
              <a:solidFill>
                <a:srgbClr val="CF04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" name="TextBox 4">
              <a:extLst>
                <a:ext uri="{FF2B5EF4-FFF2-40B4-BE49-F238E27FC236}">
                  <a16:creationId xmlns:a16="http://schemas.microsoft.com/office/drawing/2014/main" id="{7454A5B1-0B02-529A-0BC9-54848F45AE12}"/>
                </a:ext>
              </a:extLst>
            </p:cNvPr>
            <p:cNvSpPr txBox="1"/>
            <p:nvPr/>
          </p:nvSpPr>
          <p:spPr>
            <a:xfrm>
              <a:off x="1393385" y="1157492"/>
              <a:ext cx="1430419" cy="7822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39"/>
                </a:lnSpc>
              </a:pPr>
              <a:r>
                <a:rPr lang="en-US" sz="2400" dirty="0">
                  <a:solidFill>
                    <a:srgbClr val="FFFFFF"/>
                  </a:solidFill>
                  <a:latin typeface="Montserrat Semi-Bold Bold"/>
                </a:rPr>
                <a:t>Jour 2</a:t>
              </a:r>
            </a:p>
          </p:txBody>
        </p:sp>
      </p:grpSp>
      <p:pic>
        <p:nvPicPr>
          <p:cNvPr id="14" name="Picture 2">
            <a:extLst>
              <a:ext uri="{FF2B5EF4-FFF2-40B4-BE49-F238E27FC236}">
                <a16:creationId xmlns:a16="http://schemas.microsoft.com/office/drawing/2014/main" id="{B41A0716-51A5-8DBF-E5B2-36A356832C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3780221"/>
            <a:ext cx="8393808" cy="5595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1393385" y="1149618"/>
            <a:ext cx="1430419" cy="78226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939"/>
              </a:lnSpc>
            </a:pPr>
            <a:r>
              <a:rPr lang="en-US" sz="2400" dirty="0">
                <a:solidFill>
                  <a:srgbClr val="FFFFFF"/>
                </a:solidFill>
                <a:latin typeface="Montserrat Semi-Bold Bold"/>
              </a:rPr>
              <a:t>Jour 2</a:t>
            </a:r>
          </a:p>
        </p:txBody>
      </p:sp>
      <p:sp>
        <p:nvSpPr>
          <p:cNvPr id="5" name="Freeform 5"/>
          <p:cNvSpPr/>
          <p:nvPr/>
        </p:nvSpPr>
        <p:spPr>
          <a:xfrm rot="1971060">
            <a:off x="7460441" y="-374880"/>
            <a:ext cx="15014710" cy="5432595"/>
          </a:xfrm>
          <a:custGeom>
            <a:avLst/>
            <a:gdLst/>
            <a:ahLst/>
            <a:cxnLst/>
            <a:rect l="l" t="t" r="r" b="b"/>
            <a:pathLst>
              <a:path w="15014710" h="5432595">
                <a:moveTo>
                  <a:pt x="0" y="0"/>
                </a:moveTo>
                <a:lnTo>
                  <a:pt x="15014710" y="0"/>
                </a:lnTo>
                <a:lnTo>
                  <a:pt x="15014710" y="5432595"/>
                </a:lnTo>
                <a:lnTo>
                  <a:pt x="0" y="54325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7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pic>
        <p:nvPicPr>
          <p:cNvPr id="3" name="Image 2" descr="Une image contenant habits, homme, personne, intérieur&#10;&#10;Description générée automatiquement">
            <a:extLst>
              <a:ext uri="{FF2B5EF4-FFF2-40B4-BE49-F238E27FC236}">
                <a16:creationId xmlns:a16="http://schemas.microsoft.com/office/drawing/2014/main" id="{66B4AF07-826A-9784-60B6-C198755368F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90"/>
          <a:stretch/>
        </p:blipFill>
        <p:spPr>
          <a:xfrm>
            <a:off x="9448800" y="886833"/>
            <a:ext cx="6610223" cy="8523638"/>
          </a:xfrm>
          <a:prstGeom prst="rect">
            <a:avLst/>
          </a:prstGeom>
        </p:spPr>
      </p:pic>
      <p:pic>
        <p:nvPicPr>
          <p:cNvPr id="11" name="Image 10" descr="Une image contenant habits, personne, Visage humain, homme&#10;&#10;Description générée automatiquement">
            <a:extLst>
              <a:ext uri="{FF2B5EF4-FFF2-40B4-BE49-F238E27FC236}">
                <a16:creationId xmlns:a16="http://schemas.microsoft.com/office/drawing/2014/main" id="{358CD895-9161-5155-F416-2C63D463D6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594" y="876528"/>
            <a:ext cx="6400457" cy="853394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971060">
            <a:off x="-4572752" y="5195821"/>
            <a:ext cx="15014710" cy="5432595"/>
          </a:xfrm>
          <a:custGeom>
            <a:avLst/>
            <a:gdLst/>
            <a:ahLst/>
            <a:cxnLst/>
            <a:rect l="l" t="t" r="r" b="b"/>
            <a:pathLst>
              <a:path w="15014710" h="5432595">
                <a:moveTo>
                  <a:pt x="0" y="0"/>
                </a:moveTo>
                <a:lnTo>
                  <a:pt x="15014710" y="0"/>
                </a:lnTo>
                <a:lnTo>
                  <a:pt x="15014710" y="5432595"/>
                </a:lnTo>
                <a:lnTo>
                  <a:pt x="0" y="54325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7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393385" y="1145995"/>
            <a:ext cx="1430419" cy="78226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939"/>
              </a:lnSpc>
            </a:pPr>
            <a:r>
              <a:rPr lang="en-US" sz="2400" dirty="0">
                <a:solidFill>
                  <a:srgbClr val="FFFFFF"/>
                </a:solidFill>
                <a:latin typeface="Montserrat Semi-Bold Bold"/>
              </a:rPr>
              <a:t>Jour 2</a:t>
            </a:r>
          </a:p>
        </p:txBody>
      </p:sp>
      <p:pic>
        <p:nvPicPr>
          <p:cNvPr id="4" name="Image 3" descr="Une image contenant habits, chaussures, jeans, homme&#10;&#10;Description générée automatiquement">
            <a:extLst>
              <a:ext uri="{FF2B5EF4-FFF2-40B4-BE49-F238E27FC236}">
                <a16:creationId xmlns:a16="http://schemas.microsoft.com/office/drawing/2014/main" id="{DAA04345-EE78-5B2C-D4BE-0292E8D4BB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14" y="620486"/>
            <a:ext cx="6516315" cy="8988019"/>
          </a:xfrm>
          <a:prstGeom prst="rect">
            <a:avLst/>
          </a:prstGeom>
        </p:spPr>
      </p:pic>
      <p:pic>
        <p:nvPicPr>
          <p:cNvPr id="14338" name="Picture 2">
            <a:extLst>
              <a:ext uri="{FF2B5EF4-FFF2-40B4-BE49-F238E27FC236}">
                <a16:creationId xmlns:a16="http://schemas.microsoft.com/office/drawing/2014/main" id="{181399EF-5870-B605-86F0-13C0003350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1500"/>
            <a:ext cx="6468909" cy="4312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 5" descr="Une image contenant mur, Dessin d’enfant, texte, intérieur&#10;&#10;Description générée automatiquement">
            <a:extLst>
              <a:ext uri="{FF2B5EF4-FFF2-40B4-BE49-F238E27FC236}">
                <a16:creationId xmlns:a16="http://schemas.microsoft.com/office/drawing/2014/main" id="{46F91FEC-0198-7EFB-9951-89AC75EFAB8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59" r="26666"/>
          <a:stretch/>
        </p:blipFill>
        <p:spPr>
          <a:xfrm>
            <a:off x="3733800" y="5295899"/>
            <a:ext cx="6217379" cy="4312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478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71487F4F-7C79-EF1C-1AD3-98EA39B40187}"/>
              </a:ext>
            </a:extLst>
          </p:cNvPr>
          <p:cNvSpPr/>
          <p:nvPr/>
        </p:nvSpPr>
        <p:spPr>
          <a:xfrm>
            <a:off x="1028700" y="1181100"/>
            <a:ext cx="2159790" cy="719299"/>
          </a:xfrm>
          <a:prstGeom prst="roundRect">
            <a:avLst/>
          </a:prstGeom>
          <a:solidFill>
            <a:srgbClr val="CF0475"/>
          </a:solidFill>
          <a:ln>
            <a:solidFill>
              <a:srgbClr val="CF04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Freeform 2"/>
          <p:cNvSpPr/>
          <p:nvPr/>
        </p:nvSpPr>
        <p:spPr>
          <a:xfrm rot="1971060">
            <a:off x="-4467821" y="5195821"/>
            <a:ext cx="15014710" cy="5432595"/>
          </a:xfrm>
          <a:custGeom>
            <a:avLst/>
            <a:gdLst/>
            <a:ahLst/>
            <a:cxnLst/>
            <a:rect l="l" t="t" r="r" b="b"/>
            <a:pathLst>
              <a:path w="15014710" h="5432595">
                <a:moveTo>
                  <a:pt x="0" y="0"/>
                </a:moveTo>
                <a:lnTo>
                  <a:pt x="15014710" y="0"/>
                </a:lnTo>
                <a:lnTo>
                  <a:pt x="15014710" y="5432595"/>
                </a:lnTo>
                <a:lnTo>
                  <a:pt x="0" y="54325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7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393385" y="1145995"/>
            <a:ext cx="1430419" cy="78226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939"/>
              </a:lnSpc>
            </a:pPr>
            <a:r>
              <a:rPr lang="en-US" sz="2400" dirty="0">
                <a:solidFill>
                  <a:srgbClr val="FFFFFF"/>
                </a:solidFill>
                <a:latin typeface="Montserrat Semi-Bold Bold"/>
              </a:rPr>
              <a:t>Jour 2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13952" y="2316005"/>
            <a:ext cx="9029700" cy="6027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723"/>
              </a:lnSpc>
            </a:pPr>
            <a:r>
              <a:rPr lang="en-US" sz="4071" dirty="0">
                <a:solidFill>
                  <a:srgbClr val="CF0475"/>
                </a:solidFill>
                <a:latin typeface="Lovelo"/>
              </a:rPr>
              <a:t>RENCONTRE Avec le </a:t>
            </a:r>
            <a:r>
              <a:rPr lang="en-US" sz="4071" dirty="0" err="1">
                <a:solidFill>
                  <a:srgbClr val="CF0475"/>
                </a:solidFill>
                <a:latin typeface="Lovelo"/>
              </a:rPr>
              <a:t>centre</a:t>
            </a:r>
            <a:r>
              <a:rPr lang="en-US" sz="4071" dirty="0">
                <a:solidFill>
                  <a:srgbClr val="CF0475"/>
                </a:solidFill>
                <a:latin typeface="Lovelo"/>
              </a:rPr>
              <a:t> </a:t>
            </a:r>
            <a:r>
              <a:rPr lang="en-US" sz="4071" dirty="0" err="1">
                <a:solidFill>
                  <a:srgbClr val="CF0475"/>
                </a:solidFill>
                <a:latin typeface="Lovelo"/>
              </a:rPr>
              <a:t>aire</a:t>
            </a:r>
            <a:endParaRPr lang="en-US" sz="4071" dirty="0">
              <a:solidFill>
                <a:srgbClr val="CF0475"/>
              </a:solidFill>
              <a:latin typeface="Lovelo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3582125" y="1329247"/>
            <a:ext cx="2159790" cy="415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74"/>
              </a:lnSpc>
            </a:pPr>
            <a:r>
              <a:rPr lang="en-US" sz="2800" dirty="0">
                <a:solidFill>
                  <a:srgbClr val="000000"/>
                </a:solidFill>
                <a:latin typeface="Montserrat Semi-Bold"/>
              </a:rPr>
              <a:t>9 </a:t>
            </a:r>
            <a:r>
              <a:rPr lang="en-US" sz="2800" dirty="0" err="1">
                <a:solidFill>
                  <a:srgbClr val="000000"/>
                </a:solidFill>
                <a:latin typeface="Montserrat Semi-Bold"/>
              </a:rPr>
              <a:t>mai</a:t>
            </a:r>
            <a:r>
              <a:rPr lang="en-US" sz="2800" dirty="0">
                <a:solidFill>
                  <a:srgbClr val="000000"/>
                </a:solidFill>
                <a:latin typeface="Montserrat Semi-Bold"/>
              </a:rPr>
              <a:t> 2023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E209B8CC-873B-1B46-0FD0-91DE89D3DB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9333" y="3059115"/>
            <a:ext cx="15409333" cy="693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924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71487F4F-7C79-EF1C-1AD3-98EA39B40187}"/>
              </a:ext>
            </a:extLst>
          </p:cNvPr>
          <p:cNvSpPr/>
          <p:nvPr/>
        </p:nvSpPr>
        <p:spPr>
          <a:xfrm>
            <a:off x="1028700" y="1181100"/>
            <a:ext cx="2159790" cy="719299"/>
          </a:xfrm>
          <a:prstGeom prst="roundRect">
            <a:avLst/>
          </a:prstGeom>
          <a:solidFill>
            <a:srgbClr val="CF0475"/>
          </a:solidFill>
          <a:ln>
            <a:solidFill>
              <a:srgbClr val="CF04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Freeform 2"/>
          <p:cNvSpPr/>
          <p:nvPr/>
        </p:nvSpPr>
        <p:spPr>
          <a:xfrm rot="1971060">
            <a:off x="-4467821" y="5195821"/>
            <a:ext cx="15014710" cy="5432595"/>
          </a:xfrm>
          <a:custGeom>
            <a:avLst/>
            <a:gdLst/>
            <a:ahLst/>
            <a:cxnLst/>
            <a:rect l="l" t="t" r="r" b="b"/>
            <a:pathLst>
              <a:path w="15014710" h="5432595">
                <a:moveTo>
                  <a:pt x="0" y="0"/>
                </a:moveTo>
                <a:lnTo>
                  <a:pt x="15014710" y="0"/>
                </a:lnTo>
                <a:lnTo>
                  <a:pt x="15014710" y="5432595"/>
                </a:lnTo>
                <a:lnTo>
                  <a:pt x="0" y="54325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7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393385" y="1145995"/>
            <a:ext cx="1430419" cy="78226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939"/>
              </a:lnSpc>
            </a:pPr>
            <a:r>
              <a:rPr lang="en-US" sz="2400" dirty="0">
                <a:solidFill>
                  <a:srgbClr val="FFFFFF"/>
                </a:solidFill>
                <a:latin typeface="Montserrat Semi-Bold Bold"/>
              </a:rPr>
              <a:t>Jour 2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700" y="2437951"/>
            <a:ext cx="9029700" cy="6027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723"/>
              </a:lnSpc>
            </a:pPr>
            <a:r>
              <a:rPr lang="en-US" sz="4071" dirty="0">
                <a:solidFill>
                  <a:srgbClr val="CF0475"/>
                </a:solidFill>
                <a:latin typeface="Lovelo"/>
              </a:rPr>
              <a:t>VISITE DE TEHNOPOL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582125" y="1329247"/>
            <a:ext cx="2159790" cy="415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74"/>
              </a:lnSpc>
            </a:pPr>
            <a:r>
              <a:rPr lang="en-US" sz="2800" dirty="0">
                <a:solidFill>
                  <a:srgbClr val="000000"/>
                </a:solidFill>
                <a:latin typeface="Montserrat Semi-Bold"/>
              </a:rPr>
              <a:t>9 </a:t>
            </a:r>
            <a:r>
              <a:rPr lang="en-US" sz="2800" dirty="0" err="1">
                <a:solidFill>
                  <a:srgbClr val="000000"/>
                </a:solidFill>
                <a:latin typeface="Montserrat Semi-Bold"/>
              </a:rPr>
              <a:t>mai</a:t>
            </a:r>
            <a:r>
              <a:rPr lang="en-US" sz="2800" dirty="0">
                <a:solidFill>
                  <a:srgbClr val="000000"/>
                </a:solidFill>
                <a:latin typeface="Montserrat Semi-Bold"/>
              </a:rPr>
              <a:t> 2023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A6F4EB4-3EDE-61B1-9973-F2F5254576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4373" y="847725"/>
            <a:ext cx="5734050" cy="859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270F270E-4E69-6FF8-57DF-DDE33030DC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699" y="3417368"/>
            <a:ext cx="9286555" cy="6021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6397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71487F4F-7C79-EF1C-1AD3-98EA39B40187}"/>
              </a:ext>
            </a:extLst>
          </p:cNvPr>
          <p:cNvSpPr/>
          <p:nvPr/>
        </p:nvSpPr>
        <p:spPr>
          <a:xfrm>
            <a:off x="1028700" y="1181100"/>
            <a:ext cx="2159790" cy="719299"/>
          </a:xfrm>
          <a:prstGeom prst="roundRect">
            <a:avLst/>
          </a:prstGeom>
          <a:solidFill>
            <a:srgbClr val="CF0475"/>
          </a:solidFill>
          <a:ln>
            <a:solidFill>
              <a:srgbClr val="CF04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Freeform 2"/>
          <p:cNvSpPr/>
          <p:nvPr/>
        </p:nvSpPr>
        <p:spPr>
          <a:xfrm rot="1971060">
            <a:off x="-4467821" y="5195821"/>
            <a:ext cx="15014710" cy="5432595"/>
          </a:xfrm>
          <a:custGeom>
            <a:avLst/>
            <a:gdLst/>
            <a:ahLst/>
            <a:cxnLst/>
            <a:rect l="l" t="t" r="r" b="b"/>
            <a:pathLst>
              <a:path w="15014710" h="5432595">
                <a:moveTo>
                  <a:pt x="0" y="0"/>
                </a:moveTo>
                <a:lnTo>
                  <a:pt x="15014710" y="0"/>
                </a:lnTo>
                <a:lnTo>
                  <a:pt x="15014710" y="5432595"/>
                </a:lnTo>
                <a:lnTo>
                  <a:pt x="0" y="54325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7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393385" y="1145995"/>
            <a:ext cx="1430419" cy="78226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939"/>
              </a:lnSpc>
            </a:pPr>
            <a:r>
              <a:rPr lang="en-US" sz="2400" dirty="0">
                <a:solidFill>
                  <a:srgbClr val="FFFFFF"/>
                </a:solidFill>
                <a:latin typeface="Montserrat Semi-Bold Bold"/>
              </a:rPr>
              <a:t>Jour 2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700" y="2437951"/>
            <a:ext cx="9029700" cy="6027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723"/>
              </a:lnSpc>
            </a:pPr>
            <a:r>
              <a:rPr lang="en-US" sz="4071" dirty="0">
                <a:solidFill>
                  <a:srgbClr val="CF0475"/>
                </a:solidFill>
                <a:latin typeface="Lovelo"/>
              </a:rPr>
              <a:t>Rencontre Université MAINOR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582125" y="1329247"/>
            <a:ext cx="2159790" cy="415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74"/>
              </a:lnSpc>
            </a:pPr>
            <a:r>
              <a:rPr lang="en-US" sz="2800" dirty="0">
                <a:solidFill>
                  <a:srgbClr val="000000"/>
                </a:solidFill>
                <a:latin typeface="Montserrat Semi-Bold"/>
              </a:rPr>
              <a:t>9 </a:t>
            </a:r>
            <a:r>
              <a:rPr lang="en-US" sz="2800" dirty="0" err="1">
                <a:solidFill>
                  <a:srgbClr val="000000"/>
                </a:solidFill>
                <a:latin typeface="Montserrat Semi-Bold"/>
              </a:rPr>
              <a:t>mai</a:t>
            </a:r>
            <a:r>
              <a:rPr lang="en-US" sz="2800" dirty="0">
                <a:solidFill>
                  <a:srgbClr val="000000"/>
                </a:solidFill>
                <a:latin typeface="Montserrat Semi-Bold"/>
              </a:rPr>
              <a:t> 2023</a:t>
            </a:r>
          </a:p>
        </p:txBody>
      </p:sp>
      <p:pic>
        <p:nvPicPr>
          <p:cNvPr id="3" name="Image 2" descr="Une image contenant habits, intérieur, personne, homme&#10;&#10;Description générée automatiquement">
            <a:extLst>
              <a:ext uri="{FF2B5EF4-FFF2-40B4-BE49-F238E27FC236}">
                <a16:creationId xmlns:a16="http://schemas.microsoft.com/office/drawing/2014/main" id="{63B2F1F9-94AF-A6C9-BCB9-98D2D2ABFF4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"/>
          <a:stretch/>
        </p:blipFill>
        <p:spPr>
          <a:xfrm>
            <a:off x="2108594" y="3269221"/>
            <a:ext cx="14561549" cy="6770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126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>
            <a:off x="6298916" y="3402191"/>
            <a:ext cx="677130" cy="674668"/>
          </a:xfrm>
          <a:custGeom>
            <a:avLst/>
            <a:gdLst/>
            <a:ahLst/>
            <a:cxnLst/>
            <a:rect l="l" t="t" r="r" b="b"/>
            <a:pathLst>
              <a:path w="677130" h="674668">
                <a:moveTo>
                  <a:pt x="0" y="0"/>
                </a:moveTo>
                <a:lnTo>
                  <a:pt x="677130" y="0"/>
                </a:lnTo>
                <a:lnTo>
                  <a:pt x="677130" y="674668"/>
                </a:lnTo>
                <a:lnTo>
                  <a:pt x="0" y="6746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47750" y="4959331"/>
            <a:ext cx="8629650" cy="4336715"/>
          </a:xfrm>
          <a:custGeom>
            <a:avLst/>
            <a:gdLst/>
            <a:ahLst/>
            <a:cxnLst/>
            <a:rect l="l" t="t" r="r" b="b"/>
            <a:pathLst>
              <a:path w="8629650" h="4336715">
                <a:moveTo>
                  <a:pt x="0" y="0"/>
                </a:moveTo>
                <a:lnTo>
                  <a:pt x="8629650" y="0"/>
                </a:lnTo>
                <a:lnTo>
                  <a:pt x="8629650" y="4336715"/>
                </a:lnTo>
                <a:lnTo>
                  <a:pt x="0" y="433671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65507" t="-58590" b="-88348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1110296" y="1028700"/>
            <a:ext cx="6149004" cy="8198671"/>
          </a:xfrm>
          <a:custGeom>
            <a:avLst/>
            <a:gdLst/>
            <a:ahLst/>
            <a:cxnLst/>
            <a:rect l="l" t="t" r="r" b="b"/>
            <a:pathLst>
              <a:path w="6149004" h="8198671">
                <a:moveTo>
                  <a:pt x="0" y="0"/>
                </a:moveTo>
                <a:lnTo>
                  <a:pt x="6149004" y="0"/>
                </a:lnTo>
                <a:lnTo>
                  <a:pt x="6149004" y="8198671"/>
                </a:lnTo>
                <a:lnTo>
                  <a:pt x="0" y="819867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047750" y="1152740"/>
            <a:ext cx="5955510" cy="11049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920"/>
              </a:lnSpc>
            </a:pPr>
            <a:r>
              <a:rPr lang="en-US" sz="6371">
                <a:solidFill>
                  <a:srgbClr val="CF0475"/>
                </a:solidFill>
                <a:latin typeface="Lovelo"/>
              </a:rPr>
              <a:t>VOYAGE ALLER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315200" y="3478648"/>
            <a:ext cx="5480663" cy="4993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211"/>
              </a:lnSpc>
              <a:spcBef>
                <a:spcPct val="0"/>
              </a:spcBef>
            </a:pPr>
            <a:r>
              <a:rPr lang="en-US" sz="3008" dirty="0">
                <a:solidFill>
                  <a:srgbClr val="000000"/>
                </a:solidFill>
                <a:latin typeface="Montserrat Semi-Bold Bold"/>
              </a:rPr>
              <a:t>Tallinn</a:t>
            </a: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D53D3DE9-5646-CDDE-BFBF-B556B9CA64B1}"/>
              </a:ext>
            </a:extLst>
          </p:cNvPr>
          <p:cNvSpPr/>
          <p:nvPr/>
        </p:nvSpPr>
        <p:spPr>
          <a:xfrm>
            <a:off x="959192" y="2465922"/>
            <a:ext cx="3950287" cy="674668"/>
          </a:xfrm>
          <a:prstGeom prst="roundRect">
            <a:avLst/>
          </a:prstGeom>
          <a:solidFill>
            <a:srgbClr val="CF0475"/>
          </a:solidFill>
          <a:ln>
            <a:solidFill>
              <a:srgbClr val="CF04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TextBox 4"/>
          <p:cNvSpPr txBox="1"/>
          <p:nvPr/>
        </p:nvSpPr>
        <p:spPr>
          <a:xfrm>
            <a:off x="1276985" y="2412125"/>
            <a:ext cx="3314699" cy="78226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939"/>
              </a:lnSpc>
            </a:pPr>
            <a:r>
              <a:rPr lang="en-US" sz="2400" dirty="0">
                <a:solidFill>
                  <a:srgbClr val="FFFFFF"/>
                </a:solidFill>
                <a:latin typeface="Montserrat Semi-Bold"/>
              </a:rPr>
              <a:t>7 </a:t>
            </a:r>
            <a:r>
              <a:rPr lang="en-US" sz="2400" dirty="0" err="1">
                <a:solidFill>
                  <a:srgbClr val="FFFFFF"/>
                </a:solidFill>
                <a:latin typeface="Montserrat Semi-Bold"/>
              </a:rPr>
              <a:t>mai</a:t>
            </a:r>
            <a:r>
              <a:rPr lang="en-US" sz="2400" dirty="0">
                <a:solidFill>
                  <a:srgbClr val="FFFFFF"/>
                </a:solidFill>
                <a:latin typeface="Montserrat Semi-Bold"/>
              </a:rPr>
              <a:t> 2023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71487F4F-7C79-EF1C-1AD3-98EA39B40187}"/>
              </a:ext>
            </a:extLst>
          </p:cNvPr>
          <p:cNvSpPr/>
          <p:nvPr/>
        </p:nvSpPr>
        <p:spPr>
          <a:xfrm>
            <a:off x="1028700" y="1181100"/>
            <a:ext cx="2159790" cy="719299"/>
          </a:xfrm>
          <a:prstGeom prst="roundRect">
            <a:avLst/>
          </a:prstGeom>
          <a:solidFill>
            <a:srgbClr val="CF0475"/>
          </a:solidFill>
          <a:ln>
            <a:solidFill>
              <a:srgbClr val="CF04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Freeform 2"/>
          <p:cNvSpPr/>
          <p:nvPr/>
        </p:nvSpPr>
        <p:spPr>
          <a:xfrm rot="1971060">
            <a:off x="-4467821" y="5195821"/>
            <a:ext cx="15014710" cy="5432595"/>
          </a:xfrm>
          <a:custGeom>
            <a:avLst/>
            <a:gdLst/>
            <a:ahLst/>
            <a:cxnLst/>
            <a:rect l="l" t="t" r="r" b="b"/>
            <a:pathLst>
              <a:path w="15014710" h="5432595">
                <a:moveTo>
                  <a:pt x="0" y="0"/>
                </a:moveTo>
                <a:lnTo>
                  <a:pt x="15014710" y="0"/>
                </a:lnTo>
                <a:lnTo>
                  <a:pt x="15014710" y="5432595"/>
                </a:lnTo>
                <a:lnTo>
                  <a:pt x="0" y="54325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7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393385" y="1145995"/>
            <a:ext cx="1430419" cy="78226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939"/>
              </a:lnSpc>
            </a:pPr>
            <a:r>
              <a:rPr lang="en-US" sz="2400" dirty="0">
                <a:solidFill>
                  <a:srgbClr val="FFFFFF"/>
                </a:solidFill>
                <a:latin typeface="Montserrat Semi-Bold Bold"/>
              </a:rPr>
              <a:t>Jour 2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700" y="2437951"/>
            <a:ext cx="9029700" cy="6027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723"/>
              </a:lnSpc>
            </a:pPr>
            <a:r>
              <a:rPr lang="en-US" sz="4071" dirty="0">
                <a:solidFill>
                  <a:srgbClr val="CF0475"/>
                </a:solidFill>
                <a:latin typeface="Lovelo"/>
              </a:rPr>
              <a:t>VISITE DE </a:t>
            </a:r>
            <a:r>
              <a:rPr lang="en-US" sz="4071" dirty="0" err="1">
                <a:solidFill>
                  <a:srgbClr val="CF0475"/>
                </a:solidFill>
                <a:latin typeface="Lovelo"/>
              </a:rPr>
              <a:t>ülemiste</a:t>
            </a:r>
            <a:r>
              <a:rPr lang="en-US" sz="4071" dirty="0">
                <a:solidFill>
                  <a:srgbClr val="CF0475"/>
                </a:solidFill>
                <a:latin typeface="Lovelo"/>
              </a:rPr>
              <a:t> city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582125" y="1329247"/>
            <a:ext cx="2159790" cy="415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74"/>
              </a:lnSpc>
            </a:pPr>
            <a:r>
              <a:rPr lang="en-US" sz="2800" dirty="0">
                <a:solidFill>
                  <a:srgbClr val="000000"/>
                </a:solidFill>
                <a:latin typeface="Montserrat Semi-Bold"/>
              </a:rPr>
              <a:t>9 </a:t>
            </a:r>
            <a:r>
              <a:rPr lang="en-US" sz="2800" dirty="0" err="1">
                <a:solidFill>
                  <a:srgbClr val="000000"/>
                </a:solidFill>
                <a:latin typeface="Montserrat Semi-Bold"/>
              </a:rPr>
              <a:t>mai</a:t>
            </a:r>
            <a:r>
              <a:rPr lang="en-US" sz="2800" dirty="0">
                <a:solidFill>
                  <a:srgbClr val="000000"/>
                </a:solidFill>
                <a:latin typeface="Montserrat Semi-Bold"/>
              </a:rPr>
              <a:t> 2023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CBD7EDF6-6CEB-341A-C806-6636D11EB2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" y="3439139"/>
            <a:ext cx="8791565" cy="5861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CE9A4C04-0C3D-399D-A227-9FC20BA411F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2922" b="16666"/>
          <a:stretch/>
        </p:blipFill>
        <p:spPr>
          <a:xfrm>
            <a:off x="11003381" y="1113338"/>
            <a:ext cx="5264627" cy="8237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137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971060">
            <a:off x="7460441" y="-345728"/>
            <a:ext cx="15014710" cy="5432595"/>
          </a:xfrm>
          <a:custGeom>
            <a:avLst/>
            <a:gdLst/>
            <a:ahLst/>
            <a:cxnLst/>
            <a:rect l="l" t="t" r="r" b="b"/>
            <a:pathLst>
              <a:path w="15014710" h="5432595">
                <a:moveTo>
                  <a:pt x="0" y="0"/>
                </a:moveTo>
                <a:lnTo>
                  <a:pt x="15014710" y="0"/>
                </a:lnTo>
                <a:lnTo>
                  <a:pt x="15014710" y="5432595"/>
                </a:lnTo>
                <a:lnTo>
                  <a:pt x="0" y="54325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7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C52A31F6-EB1E-DEB7-217B-4EF16B759D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48" b="15450"/>
          <a:stretch/>
        </p:blipFill>
        <p:spPr bwMode="auto">
          <a:xfrm>
            <a:off x="916858" y="952501"/>
            <a:ext cx="9310875" cy="456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 6" descr="Une image contenant habits, personne, plein air, chaussures&#10;&#10;Description générée automatiquement">
            <a:extLst>
              <a:ext uri="{FF2B5EF4-FFF2-40B4-BE49-F238E27FC236}">
                <a16:creationId xmlns:a16="http://schemas.microsoft.com/office/drawing/2014/main" id="{6007CE6F-C151-D458-DA9D-FE77493DBC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6553" y="952501"/>
            <a:ext cx="6686550" cy="8915400"/>
          </a:xfrm>
          <a:prstGeom prst="rect">
            <a:avLst/>
          </a:prstGeom>
        </p:spPr>
      </p:pic>
      <p:pic>
        <p:nvPicPr>
          <p:cNvPr id="10" name="Image 9" descr="Une image contenant plein air, ciel, bâtiment, arbre&#10;&#10;Description générée automatiquement">
            <a:extLst>
              <a:ext uri="{FF2B5EF4-FFF2-40B4-BE49-F238E27FC236}">
                <a16:creationId xmlns:a16="http://schemas.microsoft.com/office/drawing/2014/main" id="{22A8B472-55E6-F75A-69B2-ED61D65ECF9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5676901"/>
            <a:ext cx="9313333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554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71487F4F-7C79-EF1C-1AD3-98EA39B40187}"/>
              </a:ext>
            </a:extLst>
          </p:cNvPr>
          <p:cNvSpPr/>
          <p:nvPr/>
        </p:nvSpPr>
        <p:spPr>
          <a:xfrm>
            <a:off x="1028700" y="1181100"/>
            <a:ext cx="2159790" cy="719299"/>
          </a:xfrm>
          <a:prstGeom prst="roundRect">
            <a:avLst/>
          </a:prstGeom>
          <a:solidFill>
            <a:srgbClr val="CF0475"/>
          </a:solidFill>
          <a:ln>
            <a:solidFill>
              <a:srgbClr val="CF04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Freeform 2"/>
          <p:cNvSpPr/>
          <p:nvPr/>
        </p:nvSpPr>
        <p:spPr>
          <a:xfrm rot="1971060">
            <a:off x="-4467821" y="5195821"/>
            <a:ext cx="15014710" cy="5432595"/>
          </a:xfrm>
          <a:custGeom>
            <a:avLst/>
            <a:gdLst/>
            <a:ahLst/>
            <a:cxnLst/>
            <a:rect l="l" t="t" r="r" b="b"/>
            <a:pathLst>
              <a:path w="15014710" h="5432595">
                <a:moveTo>
                  <a:pt x="0" y="0"/>
                </a:moveTo>
                <a:lnTo>
                  <a:pt x="15014710" y="0"/>
                </a:lnTo>
                <a:lnTo>
                  <a:pt x="15014710" y="5432595"/>
                </a:lnTo>
                <a:lnTo>
                  <a:pt x="0" y="54325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7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393385" y="1145995"/>
            <a:ext cx="1430419" cy="78226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939"/>
              </a:lnSpc>
            </a:pPr>
            <a:r>
              <a:rPr lang="en-US" sz="2400" dirty="0">
                <a:solidFill>
                  <a:srgbClr val="FFFFFF"/>
                </a:solidFill>
                <a:latin typeface="Montserrat Semi-Bold Bold"/>
              </a:rPr>
              <a:t>Jour 2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700" y="2437951"/>
            <a:ext cx="9029700" cy="6027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723"/>
              </a:lnSpc>
            </a:pPr>
            <a:r>
              <a:rPr lang="en-US" sz="4071" dirty="0">
                <a:solidFill>
                  <a:srgbClr val="CF0475"/>
                </a:solidFill>
                <a:latin typeface="Lovelo"/>
              </a:rPr>
              <a:t>RENCONTRE AVEC EURORA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582125" y="1329247"/>
            <a:ext cx="2159790" cy="415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74"/>
              </a:lnSpc>
            </a:pPr>
            <a:r>
              <a:rPr lang="en-US" sz="2800" dirty="0">
                <a:solidFill>
                  <a:srgbClr val="000000"/>
                </a:solidFill>
                <a:latin typeface="Montserrat Semi-Bold"/>
              </a:rPr>
              <a:t>9 </a:t>
            </a:r>
            <a:r>
              <a:rPr lang="en-US" sz="2800" dirty="0" err="1">
                <a:solidFill>
                  <a:srgbClr val="000000"/>
                </a:solidFill>
                <a:latin typeface="Montserrat Semi-Bold"/>
              </a:rPr>
              <a:t>mai</a:t>
            </a:r>
            <a:r>
              <a:rPr lang="en-US" sz="2800" dirty="0">
                <a:solidFill>
                  <a:srgbClr val="000000"/>
                </a:solidFill>
                <a:latin typeface="Montserrat Semi-Bold"/>
              </a:rPr>
              <a:t> 2023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E52D4394-DDA6-1341-F29D-F0AA69091F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2536" y="3269220"/>
            <a:ext cx="13817064" cy="6217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244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71487F4F-7C79-EF1C-1AD3-98EA39B40187}"/>
              </a:ext>
            </a:extLst>
          </p:cNvPr>
          <p:cNvSpPr/>
          <p:nvPr/>
        </p:nvSpPr>
        <p:spPr>
          <a:xfrm>
            <a:off x="1028700" y="1181100"/>
            <a:ext cx="2159790" cy="719299"/>
          </a:xfrm>
          <a:prstGeom prst="roundRect">
            <a:avLst/>
          </a:prstGeom>
          <a:solidFill>
            <a:srgbClr val="CF0475"/>
          </a:solidFill>
          <a:ln>
            <a:solidFill>
              <a:srgbClr val="CF04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Freeform 2"/>
          <p:cNvSpPr/>
          <p:nvPr/>
        </p:nvSpPr>
        <p:spPr>
          <a:xfrm rot="1971060">
            <a:off x="-4467821" y="5195821"/>
            <a:ext cx="15014710" cy="5432595"/>
          </a:xfrm>
          <a:custGeom>
            <a:avLst/>
            <a:gdLst/>
            <a:ahLst/>
            <a:cxnLst/>
            <a:rect l="l" t="t" r="r" b="b"/>
            <a:pathLst>
              <a:path w="15014710" h="5432595">
                <a:moveTo>
                  <a:pt x="0" y="0"/>
                </a:moveTo>
                <a:lnTo>
                  <a:pt x="15014710" y="0"/>
                </a:lnTo>
                <a:lnTo>
                  <a:pt x="15014710" y="5432595"/>
                </a:lnTo>
                <a:lnTo>
                  <a:pt x="0" y="54325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7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393385" y="1145995"/>
            <a:ext cx="1430419" cy="78226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939"/>
              </a:lnSpc>
            </a:pPr>
            <a:r>
              <a:rPr lang="en-US" sz="2400" dirty="0">
                <a:solidFill>
                  <a:srgbClr val="FFFFFF"/>
                </a:solidFill>
                <a:latin typeface="Montserrat Semi-Bold Bold"/>
              </a:rPr>
              <a:t>Jour 2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700" y="2437951"/>
            <a:ext cx="9029700" cy="6027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723"/>
              </a:lnSpc>
            </a:pPr>
            <a:r>
              <a:rPr lang="en-US" sz="4071" dirty="0">
                <a:solidFill>
                  <a:srgbClr val="CF0475"/>
                </a:solidFill>
                <a:latin typeface="Lovelo"/>
              </a:rPr>
              <a:t>VISITE DE LA VIEILLE VILLE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582125" y="1329247"/>
            <a:ext cx="2159790" cy="415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74"/>
              </a:lnSpc>
            </a:pPr>
            <a:r>
              <a:rPr lang="en-US" sz="2800" dirty="0">
                <a:solidFill>
                  <a:srgbClr val="000000"/>
                </a:solidFill>
                <a:latin typeface="Montserrat Semi-Bold"/>
              </a:rPr>
              <a:t>9 </a:t>
            </a:r>
            <a:r>
              <a:rPr lang="en-US" sz="2800" dirty="0" err="1">
                <a:solidFill>
                  <a:srgbClr val="000000"/>
                </a:solidFill>
                <a:latin typeface="Montserrat Semi-Bold"/>
              </a:rPr>
              <a:t>mai</a:t>
            </a:r>
            <a:r>
              <a:rPr lang="en-US" sz="2800" dirty="0">
                <a:solidFill>
                  <a:srgbClr val="000000"/>
                </a:solidFill>
                <a:latin typeface="Montserrat Semi-Bold"/>
              </a:rPr>
              <a:t> 2023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1E27F0BC-E426-D557-0659-CAD864C680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3718" y="3269221"/>
            <a:ext cx="15560563" cy="6070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4387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71487F4F-7C79-EF1C-1AD3-98EA39B40187}"/>
              </a:ext>
            </a:extLst>
          </p:cNvPr>
          <p:cNvSpPr/>
          <p:nvPr/>
        </p:nvSpPr>
        <p:spPr>
          <a:xfrm>
            <a:off x="1028700" y="1181100"/>
            <a:ext cx="2159790" cy="719299"/>
          </a:xfrm>
          <a:prstGeom prst="roundRect">
            <a:avLst/>
          </a:prstGeom>
          <a:solidFill>
            <a:srgbClr val="CF0475"/>
          </a:solidFill>
          <a:ln>
            <a:solidFill>
              <a:srgbClr val="CF04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Freeform 2"/>
          <p:cNvSpPr/>
          <p:nvPr/>
        </p:nvSpPr>
        <p:spPr>
          <a:xfrm rot="1971060">
            <a:off x="-4467821" y="5195821"/>
            <a:ext cx="15014710" cy="5432595"/>
          </a:xfrm>
          <a:custGeom>
            <a:avLst/>
            <a:gdLst/>
            <a:ahLst/>
            <a:cxnLst/>
            <a:rect l="l" t="t" r="r" b="b"/>
            <a:pathLst>
              <a:path w="15014710" h="5432595">
                <a:moveTo>
                  <a:pt x="0" y="0"/>
                </a:moveTo>
                <a:lnTo>
                  <a:pt x="15014710" y="0"/>
                </a:lnTo>
                <a:lnTo>
                  <a:pt x="15014710" y="5432595"/>
                </a:lnTo>
                <a:lnTo>
                  <a:pt x="0" y="54325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7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393385" y="1145995"/>
            <a:ext cx="1430419" cy="78226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939"/>
              </a:lnSpc>
            </a:pPr>
            <a:r>
              <a:rPr lang="en-US" sz="2400" dirty="0">
                <a:solidFill>
                  <a:srgbClr val="FFFFFF"/>
                </a:solidFill>
                <a:latin typeface="Montserrat Semi-Bold Bold"/>
              </a:rPr>
              <a:t>Jour 2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700" y="2437951"/>
            <a:ext cx="9029700" cy="6027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723"/>
              </a:lnSpc>
            </a:pPr>
            <a:r>
              <a:rPr lang="en-US" sz="4071" dirty="0">
                <a:solidFill>
                  <a:srgbClr val="CF0475"/>
                </a:solidFill>
                <a:latin typeface="Lovelo"/>
              </a:rPr>
              <a:t>VISITE DE LA VIEILLE VILLE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582125" y="1329247"/>
            <a:ext cx="2159790" cy="415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74"/>
              </a:lnSpc>
            </a:pPr>
            <a:r>
              <a:rPr lang="en-US" sz="2800" dirty="0">
                <a:solidFill>
                  <a:srgbClr val="000000"/>
                </a:solidFill>
                <a:latin typeface="Montserrat Semi-Bold"/>
              </a:rPr>
              <a:t>9 </a:t>
            </a:r>
            <a:r>
              <a:rPr lang="en-US" sz="2800" dirty="0" err="1">
                <a:solidFill>
                  <a:srgbClr val="000000"/>
                </a:solidFill>
                <a:latin typeface="Montserrat Semi-Bold"/>
              </a:rPr>
              <a:t>mai</a:t>
            </a:r>
            <a:r>
              <a:rPr lang="en-US" sz="2800" dirty="0">
                <a:solidFill>
                  <a:srgbClr val="000000"/>
                </a:solidFill>
                <a:latin typeface="Montserrat Semi-Bold"/>
              </a:rPr>
              <a:t> 2023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9A6A56DB-C105-4317-CCCF-FF47427464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" y="3622573"/>
            <a:ext cx="7353831" cy="551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A9A6F753-76D0-64DB-9817-D7721EC3EF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1456" y="3611687"/>
            <a:ext cx="8293977" cy="5529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8378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971060">
            <a:off x="-4467821" y="5195821"/>
            <a:ext cx="15014710" cy="5432595"/>
          </a:xfrm>
          <a:custGeom>
            <a:avLst/>
            <a:gdLst/>
            <a:ahLst/>
            <a:cxnLst/>
            <a:rect l="l" t="t" r="r" b="b"/>
            <a:pathLst>
              <a:path w="15014710" h="5432595">
                <a:moveTo>
                  <a:pt x="0" y="0"/>
                </a:moveTo>
                <a:lnTo>
                  <a:pt x="15014710" y="0"/>
                </a:lnTo>
                <a:lnTo>
                  <a:pt x="15014710" y="5432595"/>
                </a:lnTo>
                <a:lnTo>
                  <a:pt x="0" y="54325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7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1FE76C91-BB97-2780-F17A-8753A5D6FC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2200" y="847725"/>
            <a:ext cx="5734050" cy="859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40FF980E-04A9-37E7-A790-29F0298542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7194" y="847725"/>
            <a:ext cx="5734050" cy="859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916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971060">
            <a:off x="-4467821" y="5195821"/>
            <a:ext cx="15014710" cy="5432595"/>
          </a:xfrm>
          <a:custGeom>
            <a:avLst/>
            <a:gdLst/>
            <a:ahLst/>
            <a:cxnLst/>
            <a:rect l="l" t="t" r="r" b="b"/>
            <a:pathLst>
              <a:path w="15014710" h="5432595">
                <a:moveTo>
                  <a:pt x="0" y="0"/>
                </a:moveTo>
                <a:lnTo>
                  <a:pt x="15014710" y="0"/>
                </a:lnTo>
                <a:lnTo>
                  <a:pt x="15014710" y="5432595"/>
                </a:lnTo>
                <a:lnTo>
                  <a:pt x="0" y="54325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7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12BB99D5-A1D3-CE58-EF78-92CB38B030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0090" y="517668"/>
            <a:ext cx="7301350" cy="4867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>
            <a:extLst>
              <a:ext uri="{FF2B5EF4-FFF2-40B4-BE49-F238E27FC236}">
                <a16:creationId xmlns:a16="http://schemas.microsoft.com/office/drawing/2014/main" id="{F9107452-6182-53A2-A73B-E9BBBF9083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5260698"/>
            <a:ext cx="6836695" cy="4557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 3" descr="Une image contenant ciel, habits, personne, plein air&#10;&#10;Description générée automatiquement">
            <a:extLst>
              <a:ext uri="{FF2B5EF4-FFF2-40B4-BE49-F238E27FC236}">
                <a16:creationId xmlns:a16="http://schemas.microsoft.com/office/drawing/2014/main" id="{73207AB2-CA17-D4EA-6452-3B05A772151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92"/>
          <a:stretch/>
        </p:blipFill>
        <p:spPr>
          <a:xfrm>
            <a:off x="1447800" y="522585"/>
            <a:ext cx="6836696" cy="4410076"/>
          </a:xfrm>
          <a:prstGeom prst="rect">
            <a:avLst/>
          </a:prstGeom>
        </p:spPr>
      </p:pic>
      <p:pic>
        <p:nvPicPr>
          <p:cNvPr id="6" name="Image 5" descr="Une image contenant personne, Visage humain, plein air, ciel&#10;&#10;Description générée automatiquement">
            <a:extLst>
              <a:ext uri="{FF2B5EF4-FFF2-40B4-BE49-F238E27FC236}">
                <a16:creationId xmlns:a16="http://schemas.microsoft.com/office/drawing/2014/main" id="{8C22C4B4-7BBA-6C7C-EEE7-4FB399275C5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690"/>
          <a:stretch/>
        </p:blipFill>
        <p:spPr>
          <a:xfrm>
            <a:off x="9080090" y="6032518"/>
            <a:ext cx="7333305" cy="3736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859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971060">
            <a:off x="-4467821" y="5195821"/>
            <a:ext cx="15014710" cy="5432595"/>
          </a:xfrm>
          <a:custGeom>
            <a:avLst/>
            <a:gdLst/>
            <a:ahLst/>
            <a:cxnLst/>
            <a:rect l="l" t="t" r="r" b="b"/>
            <a:pathLst>
              <a:path w="15014710" h="5432595">
                <a:moveTo>
                  <a:pt x="0" y="0"/>
                </a:moveTo>
                <a:lnTo>
                  <a:pt x="15014710" y="0"/>
                </a:lnTo>
                <a:lnTo>
                  <a:pt x="15014710" y="5432595"/>
                </a:lnTo>
                <a:lnTo>
                  <a:pt x="0" y="54325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7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393385" y="1145995"/>
            <a:ext cx="1430419" cy="78226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939"/>
              </a:lnSpc>
            </a:pPr>
            <a:r>
              <a:rPr lang="en-US" sz="2400" dirty="0">
                <a:solidFill>
                  <a:srgbClr val="FFFFFF"/>
                </a:solidFill>
                <a:latin typeface="Montserrat Semi-Bold Bold"/>
              </a:rPr>
              <a:t>Jour 2</a:t>
            </a:r>
          </a:p>
        </p:txBody>
      </p:sp>
      <p:pic>
        <p:nvPicPr>
          <p:cNvPr id="7172" name="Picture 4">
            <a:extLst>
              <a:ext uri="{FF2B5EF4-FFF2-40B4-BE49-F238E27FC236}">
                <a16:creationId xmlns:a16="http://schemas.microsoft.com/office/drawing/2014/main" id="{A3FF56D9-14EA-6AEE-4386-F2C30094D5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297"/>
          <a:stretch/>
        </p:blipFill>
        <p:spPr bwMode="auto">
          <a:xfrm>
            <a:off x="1889846" y="1409700"/>
            <a:ext cx="14508307" cy="8095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4379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B5EDC03B-A6FE-4E15-88F9-A488CE4DDC36}"/>
              </a:ext>
            </a:extLst>
          </p:cNvPr>
          <p:cNvSpPr/>
          <p:nvPr/>
        </p:nvSpPr>
        <p:spPr>
          <a:xfrm>
            <a:off x="1028700" y="1181100"/>
            <a:ext cx="2159790" cy="719299"/>
          </a:xfrm>
          <a:prstGeom prst="roundRect">
            <a:avLst/>
          </a:prstGeom>
          <a:solidFill>
            <a:srgbClr val="CF0475"/>
          </a:solidFill>
          <a:ln>
            <a:solidFill>
              <a:srgbClr val="CF04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TextBox 4"/>
          <p:cNvSpPr txBox="1"/>
          <p:nvPr/>
        </p:nvSpPr>
        <p:spPr>
          <a:xfrm>
            <a:off x="1393385" y="1157492"/>
            <a:ext cx="1430419" cy="78226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939"/>
              </a:lnSpc>
            </a:pPr>
            <a:r>
              <a:rPr lang="en-US" sz="2400" dirty="0">
                <a:solidFill>
                  <a:srgbClr val="FFFFFF"/>
                </a:solidFill>
                <a:latin typeface="Montserrat Semi-Bold Bold"/>
              </a:rPr>
              <a:t>Jour 2</a:t>
            </a:r>
          </a:p>
        </p:txBody>
      </p:sp>
      <p:sp>
        <p:nvSpPr>
          <p:cNvPr id="5" name="Freeform 5"/>
          <p:cNvSpPr/>
          <p:nvPr/>
        </p:nvSpPr>
        <p:spPr>
          <a:xfrm rot="1971060">
            <a:off x="7460441" y="-374880"/>
            <a:ext cx="15014710" cy="5432595"/>
          </a:xfrm>
          <a:custGeom>
            <a:avLst/>
            <a:gdLst/>
            <a:ahLst/>
            <a:cxnLst/>
            <a:rect l="l" t="t" r="r" b="b"/>
            <a:pathLst>
              <a:path w="15014710" h="5432595">
                <a:moveTo>
                  <a:pt x="0" y="0"/>
                </a:moveTo>
                <a:lnTo>
                  <a:pt x="15014710" y="0"/>
                </a:lnTo>
                <a:lnTo>
                  <a:pt x="15014710" y="5432595"/>
                </a:lnTo>
                <a:lnTo>
                  <a:pt x="0" y="54325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7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28700" y="3848100"/>
            <a:ext cx="8115300" cy="5410200"/>
          </a:xfrm>
          <a:custGeom>
            <a:avLst/>
            <a:gdLst/>
            <a:ahLst/>
            <a:cxnLst/>
            <a:rect l="l" t="t" r="r" b="b"/>
            <a:pathLst>
              <a:path w="8115300" h="5410200">
                <a:moveTo>
                  <a:pt x="0" y="0"/>
                </a:moveTo>
                <a:lnTo>
                  <a:pt x="8115300" y="0"/>
                </a:lnTo>
                <a:lnTo>
                  <a:pt x="8115300" y="5410200"/>
                </a:lnTo>
                <a:lnTo>
                  <a:pt x="0" y="54102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174485" y="1011761"/>
            <a:ext cx="6318982" cy="8246539"/>
          </a:xfrm>
          <a:custGeom>
            <a:avLst/>
            <a:gdLst/>
            <a:ahLst/>
            <a:cxnLst/>
            <a:rect l="l" t="t" r="r" b="b"/>
            <a:pathLst>
              <a:path w="6318982" h="8246539">
                <a:moveTo>
                  <a:pt x="0" y="0"/>
                </a:moveTo>
                <a:lnTo>
                  <a:pt x="6318982" y="0"/>
                </a:lnTo>
                <a:lnTo>
                  <a:pt x="6318982" y="8246539"/>
                </a:lnTo>
                <a:lnTo>
                  <a:pt x="0" y="824653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1083" b="-1083"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3553175" y="1340744"/>
            <a:ext cx="2159790" cy="415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74"/>
              </a:lnSpc>
            </a:pPr>
            <a:r>
              <a:rPr lang="en-US" sz="2800" dirty="0">
                <a:solidFill>
                  <a:srgbClr val="000000"/>
                </a:solidFill>
                <a:latin typeface="Montserrat Semi-Bold"/>
              </a:rPr>
              <a:t>9 </a:t>
            </a:r>
            <a:r>
              <a:rPr lang="en-US" sz="2800" dirty="0" err="1">
                <a:solidFill>
                  <a:srgbClr val="000000"/>
                </a:solidFill>
                <a:latin typeface="Montserrat Semi-Bold"/>
              </a:rPr>
              <a:t>mai</a:t>
            </a:r>
            <a:r>
              <a:rPr lang="en-US" sz="2800" dirty="0">
                <a:solidFill>
                  <a:srgbClr val="000000"/>
                </a:solidFill>
                <a:latin typeface="Montserrat Semi-Bold"/>
              </a:rPr>
              <a:t> 2023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28700" y="2350943"/>
            <a:ext cx="8447272" cy="6017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23"/>
              </a:lnSpc>
            </a:pPr>
            <a:r>
              <a:rPr lang="en-US" sz="4071">
                <a:solidFill>
                  <a:srgbClr val="CF0475"/>
                </a:solidFill>
                <a:latin typeface="Lovelo"/>
              </a:rPr>
              <a:t>Diner à l'auberge olde hansa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 rot="1971060">
            <a:off x="7460441" y="-374880"/>
            <a:ext cx="15014710" cy="5432595"/>
          </a:xfrm>
          <a:custGeom>
            <a:avLst/>
            <a:gdLst/>
            <a:ahLst/>
            <a:cxnLst/>
            <a:rect l="l" t="t" r="r" b="b"/>
            <a:pathLst>
              <a:path w="15014710" h="5432595">
                <a:moveTo>
                  <a:pt x="0" y="0"/>
                </a:moveTo>
                <a:lnTo>
                  <a:pt x="15014710" y="0"/>
                </a:lnTo>
                <a:lnTo>
                  <a:pt x="15014710" y="5432595"/>
                </a:lnTo>
                <a:lnTo>
                  <a:pt x="0" y="54325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7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43448" y="647700"/>
            <a:ext cx="7810500" cy="4257505"/>
          </a:xfrm>
          <a:custGeom>
            <a:avLst/>
            <a:gdLst/>
            <a:ahLst/>
            <a:cxnLst/>
            <a:rect l="l" t="t" r="r" b="b"/>
            <a:pathLst>
              <a:path w="7554856" h="3842651">
                <a:moveTo>
                  <a:pt x="0" y="0"/>
                </a:moveTo>
                <a:lnTo>
                  <a:pt x="7554856" y="0"/>
                </a:lnTo>
                <a:lnTo>
                  <a:pt x="7554856" y="3842651"/>
                </a:lnTo>
                <a:lnTo>
                  <a:pt x="0" y="384265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3029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9144000" y="639097"/>
            <a:ext cx="8115300" cy="4257505"/>
          </a:xfrm>
          <a:custGeom>
            <a:avLst/>
            <a:gdLst/>
            <a:ahLst/>
            <a:cxnLst/>
            <a:rect l="l" t="t" r="r" b="b"/>
            <a:pathLst>
              <a:path w="7878817" h="4079607">
                <a:moveTo>
                  <a:pt x="0" y="0"/>
                </a:moveTo>
                <a:lnTo>
                  <a:pt x="7878817" y="0"/>
                </a:lnTo>
                <a:lnTo>
                  <a:pt x="7878817" y="4079608"/>
                </a:lnTo>
                <a:lnTo>
                  <a:pt x="0" y="407960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15065"/>
            </a:stretch>
          </a:blipFill>
        </p:spPr>
      </p:sp>
      <p:pic>
        <p:nvPicPr>
          <p:cNvPr id="12" name="Image 11" descr="Une image contenant personne, Visage humain, habits, vaisselle&#10;&#10;Description générée automatiquement">
            <a:extLst>
              <a:ext uri="{FF2B5EF4-FFF2-40B4-BE49-F238E27FC236}">
                <a16:creationId xmlns:a16="http://schemas.microsoft.com/office/drawing/2014/main" id="{65C2F37D-69E5-0238-0BB4-C27939C1217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658"/>
          <a:stretch/>
        </p:blipFill>
        <p:spPr>
          <a:xfrm>
            <a:off x="5203824" y="5255838"/>
            <a:ext cx="7880352" cy="441383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D53D3DE9-5646-CDDE-BFBF-B556B9CA64B1}"/>
              </a:ext>
            </a:extLst>
          </p:cNvPr>
          <p:cNvSpPr/>
          <p:nvPr/>
        </p:nvSpPr>
        <p:spPr>
          <a:xfrm>
            <a:off x="7168856" y="1104900"/>
            <a:ext cx="3950287" cy="674668"/>
          </a:xfrm>
          <a:prstGeom prst="roundRect">
            <a:avLst/>
          </a:prstGeom>
          <a:solidFill>
            <a:srgbClr val="CF0475"/>
          </a:solidFill>
          <a:ln>
            <a:solidFill>
              <a:srgbClr val="CF04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TextBox 4"/>
          <p:cNvSpPr txBox="1"/>
          <p:nvPr/>
        </p:nvSpPr>
        <p:spPr>
          <a:xfrm>
            <a:off x="7486649" y="1051103"/>
            <a:ext cx="3314699" cy="78226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939"/>
              </a:lnSpc>
            </a:pPr>
            <a:r>
              <a:rPr lang="en-US" sz="2400" dirty="0">
                <a:solidFill>
                  <a:srgbClr val="FFFFFF"/>
                </a:solidFill>
                <a:latin typeface="Montserrat Semi-Bold"/>
              </a:rPr>
              <a:t>8 </a:t>
            </a:r>
            <a:r>
              <a:rPr lang="en-US" sz="2400" dirty="0" err="1">
                <a:solidFill>
                  <a:srgbClr val="FFFFFF"/>
                </a:solidFill>
                <a:latin typeface="Montserrat Semi-Bold"/>
              </a:rPr>
              <a:t>mai</a:t>
            </a:r>
            <a:r>
              <a:rPr lang="en-US" sz="2400" dirty="0">
                <a:solidFill>
                  <a:srgbClr val="FFFFFF"/>
                </a:solidFill>
                <a:latin typeface="Montserrat Semi-Bold"/>
              </a:rPr>
              <a:t> 2023</a:t>
            </a:r>
          </a:p>
        </p:txBody>
      </p:sp>
      <p:pic>
        <p:nvPicPr>
          <p:cNvPr id="3" name="Image 2" descr="Une image contenant habits, personne, homme, personnes&#10;&#10;Description générée automatiquement">
            <a:extLst>
              <a:ext uri="{FF2B5EF4-FFF2-40B4-BE49-F238E27FC236}">
                <a16:creationId xmlns:a16="http://schemas.microsoft.com/office/drawing/2014/main" id="{4CB3E4FD-A1FD-039A-58BC-2442B342FC9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293" y="2095500"/>
            <a:ext cx="16597413" cy="7480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624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 rot="1971060">
            <a:off x="7460441" y="-374880"/>
            <a:ext cx="15014710" cy="5432595"/>
          </a:xfrm>
          <a:custGeom>
            <a:avLst/>
            <a:gdLst/>
            <a:ahLst/>
            <a:cxnLst/>
            <a:rect l="l" t="t" r="r" b="b"/>
            <a:pathLst>
              <a:path w="15014710" h="5432595">
                <a:moveTo>
                  <a:pt x="0" y="0"/>
                </a:moveTo>
                <a:lnTo>
                  <a:pt x="15014710" y="0"/>
                </a:lnTo>
                <a:lnTo>
                  <a:pt x="15014710" y="5432595"/>
                </a:lnTo>
                <a:lnTo>
                  <a:pt x="0" y="54325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7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pic>
        <p:nvPicPr>
          <p:cNvPr id="3" name="Image 2" descr="Une image contenant personne, Visage humain, habits, homme&#10;&#10;Description générée automatiquement">
            <a:extLst>
              <a:ext uri="{FF2B5EF4-FFF2-40B4-BE49-F238E27FC236}">
                <a16:creationId xmlns:a16="http://schemas.microsoft.com/office/drawing/2014/main" id="{BF3C081E-2ED8-52DF-8ED9-CE4CD670ED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952500"/>
            <a:ext cx="8305800" cy="3742801"/>
          </a:xfrm>
          <a:prstGeom prst="rect">
            <a:avLst/>
          </a:prstGeom>
        </p:spPr>
      </p:pic>
      <p:pic>
        <p:nvPicPr>
          <p:cNvPr id="8" name="Image 7" descr="Une image contenant personne, habits, homme, Visage humain&#10;&#10;Description générée automatiquement">
            <a:extLst>
              <a:ext uri="{FF2B5EF4-FFF2-40B4-BE49-F238E27FC236}">
                <a16:creationId xmlns:a16="http://schemas.microsoft.com/office/drawing/2014/main" id="{AE499B8A-9D01-97C3-5EE2-D83BD0AE48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522744"/>
            <a:ext cx="8305800" cy="3742802"/>
          </a:xfrm>
          <a:prstGeom prst="rect">
            <a:avLst/>
          </a:prstGeom>
        </p:spPr>
      </p:pic>
      <p:pic>
        <p:nvPicPr>
          <p:cNvPr id="10" name="Image 9" descr="Une image contenant personne, habits, Visage humain, vaisselle&#10;&#10;Description générée automatiquement">
            <a:extLst>
              <a:ext uri="{FF2B5EF4-FFF2-40B4-BE49-F238E27FC236}">
                <a16:creationId xmlns:a16="http://schemas.microsoft.com/office/drawing/2014/main" id="{9319EC9A-05D7-4FD9-256B-9ACFCD70CF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600" y="5522745"/>
            <a:ext cx="8305800" cy="3742801"/>
          </a:xfrm>
          <a:prstGeom prst="rect">
            <a:avLst/>
          </a:prstGeom>
        </p:spPr>
      </p:pic>
      <p:pic>
        <p:nvPicPr>
          <p:cNvPr id="13" name="Image 12" descr="Une image contenant personne, bougie, habits, Visage humain&#10;&#10;Description générée automatiquement">
            <a:extLst>
              <a:ext uri="{FF2B5EF4-FFF2-40B4-BE49-F238E27FC236}">
                <a16:creationId xmlns:a16="http://schemas.microsoft.com/office/drawing/2014/main" id="{742EEE48-2E1D-EFC0-50F6-8F124A9CFBD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600" y="946355"/>
            <a:ext cx="8305800" cy="3742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866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971060">
            <a:off x="7460441" y="-374880"/>
            <a:ext cx="15014710" cy="5432595"/>
          </a:xfrm>
          <a:custGeom>
            <a:avLst/>
            <a:gdLst/>
            <a:ahLst/>
            <a:cxnLst/>
            <a:rect l="l" t="t" r="r" b="b"/>
            <a:pathLst>
              <a:path w="15014710" h="5432595">
                <a:moveTo>
                  <a:pt x="0" y="0"/>
                </a:moveTo>
                <a:lnTo>
                  <a:pt x="15014710" y="0"/>
                </a:lnTo>
                <a:lnTo>
                  <a:pt x="15014710" y="5432595"/>
                </a:lnTo>
                <a:lnTo>
                  <a:pt x="0" y="54325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7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28700" y="1028700"/>
            <a:ext cx="7874424" cy="5909093"/>
          </a:xfrm>
          <a:custGeom>
            <a:avLst/>
            <a:gdLst/>
            <a:ahLst/>
            <a:cxnLst/>
            <a:rect l="l" t="t" r="r" b="b"/>
            <a:pathLst>
              <a:path w="7874424" h="5909093">
                <a:moveTo>
                  <a:pt x="0" y="0"/>
                </a:moveTo>
                <a:lnTo>
                  <a:pt x="7874424" y="0"/>
                </a:lnTo>
                <a:lnTo>
                  <a:pt x="7874424" y="5909093"/>
                </a:lnTo>
                <a:lnTo>
                  <a:pt x="0" y="590909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9144000" y="3168449"/>
            <a:ext cx="8115300" cy="6089851"/>
          </a:xfrm>
          <a:custGeom>
            <a:avLst/>
            <a:gdLst/>
            <a:ahLst/>
            <a:cxnLst/>
            <a:rect l="l" t="t" r="r" b="b"/>
            <a:pathLst>
              <a:path w="8115300" h="6089851">
                <a:moveTo>
                  <a:pt x="0" y="0"/>
                </a:moveTo>
                <a:lnTo>
                  <a:pt x="8115300" y="0"/>
                </a:lnTo>
                <a:lnTo>
                  <a:pt x="8115300" y="6089851"/>
                </a:lnTo>
                <a:lnTo>
                  <a:pt x="0" y="608985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71487F4F-7C79-EF1C-1AD3-98EA39B40187}"/>
              </a:ext>
            </a:extLst>
          </p:cNvPr>
          <p:cNvSpPr/>
          <p:nvPr/>
        </p:nvSpPr>
        <p:spPr>
          <a:xfrm>
            <a:off x="1028700" y="1181100"/>
            <a:ext cx="2159790" cy="719299"/>
          </a:xfrm>
          <a:prstGeom prst="roundRect">
            <a:avLst/>
          </a:prstGeom>
          <a:solidFill>
            <a:srgbClr val="CF0475"/>
          </a:solidFill>
          <a:ln>
            <a:solidFill>
              <a:srgbClr val="CF04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Freeform 2"/>
          <p:cNvSpPr/>
          <p:nvPr/>
        </p:nvSpPr>
        <p:spPr>
          <a:xfrm rot="1971060">
            <a:off x="-4467821" y="5195821"/>
            <a:ext cx="15014710" cy="5432595"/>
          </a:xfrm>
          <a:custGeom>
            <a:avLst/>
            <a:gdLst/>
            <a:ahLst/>
            <a:cxnLst/>
            <a:rect l="l" t="t" r="r" b="b"/>
            <a:pathLst>
              <a:path w="15014710" h="5432595">
                <a:moveTo>
                  <a:pt x="0" y="0"/>
                </a:moveTo>
                <a:lnTo>
                  <a:pt x="15014710" y="0"/>
                </a:lnTo>
                <a:lnTo>
                  <a:pt x="15014710" y="5432595"/>
                </a:lnTo>
                <a:lnTo>
                  <a:pt x="0" y="54325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7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393385" y="1145995"/>
            <a:ext cx="1430419" cy="78226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939"/>
              </a:lnSpc>
            </a:pPr>
            <a:r>
              <a:rPr lang="en-US" sz="2400" dirty="0">
                <a:solidFill>
                  <a:srgbClr val="FFFFFF"/>
                </a:solidFill>
                <a:latin typeface="Montserrat Semi-Bold Bold"/>
              </a:rPr>
              <a:t>Jour 3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700" y="2437951"/>
            <a:ext cx="9029700" cy="6027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723"/>
              </a:lnSpc>
            </a:pPr>
            <a:r>
              <a:rPr lang="en-US" sz="4071" dirty="0">
                <a:solidFill>
                  <a:srgbClr val="CF0475"/>
                </a:solidFill>
                <a:latin typeface="Lovelo"/>
              </a:rPr>
              <a:t>RENCONTRE AVEC VERIFF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582125" y="1329247"/>
            <a:ext cx="2159790" cy="415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74"/>
              </a:lnSpc>
            </a:pPr>
            <a:r>
              <a:rPr lang="en-US" sz="2800" dirty="0">
                <a:solidFill>
                  <a:srgbClr val="000000"/>
                </a:solidFill>
                <a:latin typeface="Montserrat Semi-Bold"/>
              </a:rPr>
              <a:t>10 </a:t>
            </a:r>
            <a:r>
              <a:rPr lang="en-US" sz="2800" dirty="0" err="1">
                <a:solidFill>
                  <a:srgbClr val="000000"/>
                </a:solidFill>
                <a:latin typeface="Montserrat Semi-Bold"/>
              </a:rPr>
              <a:t>mai</a:t>
            </a:r>
            <a:r>
              <a:rPr lang="en-US" sz="2800" dirty="0">
                <a:solidFill>
                  <a:srgbClr val="000000"/>
                </a:solidFill>
                <a:latin typeface="Montserrat Semi-Bold"/>
              </a:rPr>
              <a:t> 2023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EC62993F-8282-92BC-E982-1D3258685242}"/>
              </a:ext>
            </a:extLst>
          </p:cNvPr>
          <p:cNvSpPr txBox="1"/>
          <p:nvPr/>
        </p:nvSpPr>
        <p:spPr>
          <a:xfrm>
            <a:off x="9829800" y="1791161"/>
            <a:ext cx="64389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latin typeface="Lovelo" panose="020B0604020202020204" charset="0"/>
              </a:rPr>
              <a:t>Reprise des activités normales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E83B363-2CA5-9169-73CB-F078029005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1200" y="3269221"/>
            <a:ext cx="6387816" cy="6450688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3A750868-C504-AA59-7E76-DE56F342EB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01200" y="2761086"/>
            <a:ext cx="6438932" cy="6476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438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71487F4F-7C79-EF1C-1AD3-98EA39B40187}"/>
              </a:ext>
            </a:extLst>
          </p:cNvPr>
          <p:cNvSpPr/>
          <p:nvPr/>
        </p:nvSpPr>
        <p:spPr>
          <a:xfrm>
            <a:off x="1028700" y="1181100"/>
            <a:ext cx="2159790" cy="719299"/>
          </a:xfrm>
          <a:prstGeom prst="roundRect">
            <a:avLst/>
          </a:prstGeom>
          <a:solidFill>
            <a:srgbClr val="CF0475"/>
          </a:solidFill>
          <a:ln>
            <a:solidFill>
              <a:srgbClr val="CF04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Freeform 2"/>
          <p:cNvSpPr/>
          <p:nvPr/>
        </p:nvSpPr>
        <p:spPr>
          <a:xfrm rot="1971060">
            <a:off x="-4467821" y="5195821"/>
            <a:ext cx="15014710" cy="5432595"/>
          </a:xfrm>
          <a:custGeom>
            <a:avLst/>
            <a:gdLst/>
            <a:ahLst/>
            <a:cxnLst/>
            <a:rect l="l" t="t" r="r" b="b"/>
            <a:pathLst>
              <a:path w="15014710" h="5432595">
                <a:moveTo>
                  <a:pt x="0" y="0"/>
                </a:moveTo>
                <a:lnTo>
                  <a:pt x="15014710" y="0"/>
                </a:lnTo>
                <a:lnTo>
                  <a:pt x="15014710" y="5432595"/>
                </a:lnTo>
                <a:lnTo>
                  <a:pt x="0" y="54325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7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393385" y="1145995"/>
            <a:ext cx="1430419" cy="78226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939"/>
              </a:lnSpc>
            </a:pPr>
            <a:r>
              <a:rPr lang="en-US" sz="2400" dirty="0">
                <a:solidFill>
                  <a:srgbClr val="FFFFFF"/>
                </a:solidFill>
                <a:latin typeface="Montserrat Semi-Bold Bold"/>
              </a:rPr>
              <a:t>Jour 3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700" y="2437951"/>
            <a:ext cx="9029700" cy="6027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723"/>
              </a:lnSpc>
            </a:pPr>
            <a:r>
              <a:rPr lang="en-US" sz="4071" dirty="0">
                <a:solidFill>
                  <a:srgbClr val="CF0475"/>
                </a:solidFill>
                <a:latin typeface="Lovelo"/>
              </a:rPr>
              <a:t>RENCONTRE AVEC </a:t>
            </a:r>
            <a:r>
              <a:rPr lang="en-US" sz="4071" dirty="0" err="1">
                <a:solidFill>
                  <a:srgbClr val="CF0475"/>
                </a:solidFill>
                <a:latin typeface="Lovelo"/>
              </a:rPr>
              <a:t>pipedrive</a:t>
            </a:r>
            <a:endParaRPr lang="en-US" sz="4071" dirty="0">
              <a:solidFill>
                <a:srgbClr val="CF0475"/>
              </a:solidFill>
              <a:latin typeface="Lovelo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3582125" y="1329247"/>
            <a:ext cx="2159790" cy="415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74"/>
              </a:lnSpc>
            </a:pPr>
            <a:r>
              <a:rPr lang="en-US" sz="2800" dirty="0">
                <a:solidFill>
                  <a:srgbClr val="000000"/>
                </a:solidFill>
                <a:latin typeface="Montserrat Semi-Bold"/>
              </a:rPr>
              <a:t>10 </a:t>
            </a:r>
            <a:r>
              <a:rPr lang="en-US" sz="2800" dirty="0" err="1">
                <a:solidFill>
                  <a:srgbClr val="000000"/>
                </a:solidFill>
                <a:latin typeface="Montserrat Semi-Bold"/>
              </a:rPr>
              <a:t>mai</a:t>
            </a:r>
            <a:r>
              <a:rPr lang="en-US" sz="2800" dirty="0">
                <a:solidFill>
                  <a:srgbClr val="000000"/>
                </a:solidFill>
                <a:latin typeface="Montserrat Semi-Bold"/>
              </a:rPr>
              <a:t> 2023</a:t>
            </a:r>
          </a:p>
        </p:txBody>
      </p:sp>
      <p:pic>
        <p:nvPicPr>
          <p:cNvPr id="10244" name="Picture 4">
            <a:extLst>
              <a:ext uri="{FF2B5EF4-FFF2-40B4-BE49-F238E27FC236}">
                <a16:creationId xmlns:a16="http://schemas.microsoft.com/office/drawing/2014/main" id="{C7EA54DD-ACA5-6C18-697C-37713CA1B3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" y="3307321"/>
            <a:ext cx="9258300" cy="6176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EA0E8C88-0D78-21E1-7325-22826859E4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80635" y="1181100"/>
            <a:ext cx="6263705" cy="8351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20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971060">
            <a:off x="-4467821" y="5195821"/>
            <a:ext cx="15014710" cy="5432595"/>
          </a:xfrm>
          <a:custGeom>
            <a:avLst/>
            <a:gdLst/>
            <a:ahLst/>
            <a:cxnLst/>
            <a:rect l="l" t="t" r="r" b="b"/>
            <a:pathLst>
              <a:path w="15014710" h="5432595">
                <a:moveTo>
                  <a:pt x="0" y="0"/>
                </a:moveTo>
                <a:lnTo>
                  <a:pt x="15014710" y="0"/>
                </a:lnTo>
                <a:lnTo>
                  <a:pt x="15014710" y="5432595"/>
                </a:lnTo>
                <a:lnTo>
                  <a:pt x="0" y="54325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7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393385" y="1145995"/>
            <a:ext cx="1430419" cy="78226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939"/>
              </a:lnSpc>
            </a:pPr>
            <a:r>
              <a:rPr lang="en-US" sz="2400" dirty="0">
                <a:solidFill>
                  <a:srgbClr val="FFFFFF"/>
                </a:solidFill>
                <a:latin typeface="Montserrat Semi-Bold Bold"/>
              </a:rPr>
              <a:t>Jour 3</a:t>
            </a:r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3886C120-DECF-2946-24C9-2B1C08E67D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7" y="847725"/>
            <a:ext cx="12887325" cy="859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3060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71487F4F-7C79-EF1C-1AD3-98EA39B40187}"/>
              </a:ext>
            </a:extLst>
          </p:cNvPr>
          <p:cNvSpPr/>
          <p:nvPr/>
        </p:nvSpPr>
        <p:spPr>
          <a:xfrm>
            <a:off x="1028700" y="1181100"/>
            <a:ext cx="2159790" cy="719299"/>
          </a:xfrm>
          <a:prstGeom prst="roundRect">
            <a:avLst/>
          </a:prstGeom>
          <a:solidFill>
            <a:srgbClr val="CF0475"/>
          </a:solidFill>
          <a:ln>
            <a:solidFill>
              <a:srgbClr val="CF04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Freeform 2"/>
          <p:cNvSpPr/>
          <p:nvPr/>
        </p:nvSpPr>
        <p:spPr>
          <a:xfrm rot="1971060">
            <a:off x="-4467821" y="5195821"/>
            <a:ext cx="15014710" cy="5432595"/>
          </a:xfrm>
          <a:custGeom>
            <a:avLst/>
            <a:gdLst/>
            <a:ahLst/>
            <a:cxnLst/>
            <a:rect l="l" t="t" r="r" b="b"/>
            <a:pathLst>
              <a:path w="15014710" h="5432595">
                <a:moveTo>
                  <a:pt x="0" y="0"/>
                </a:moveTo>
                <a:lnTo>
                  <a:pt x="15014710" y="0"/>
                </a:lnTo>
                <a:lnTo>
                  <a:pt x="15014710" y="5432595"/>
                </a:lnTo>
                <a:lnTo>
                  <a:pt x="0" y="54325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7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393385" y="1145995"/>
            <a:ext cx="1430419" cy="78226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939"/>
              </a:lnSpc>
            </a:pPr>
            <a:r>
              <a:rPr lang="en-US" sz="2400" dirty="0">
                <a:solidFill>
                  <a:srgbClr val="FFFFFF"/>
                </a:solidFill>
                <a:latin typeface="Montserrat Semi-Bold Bold"/>
              </a:rPr>
              <a:t>Jour 3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700" y="2437951"/>
            <a:ext cx="9029700" cy="6027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723"/>
              </a:lnSpc>
            </a:pPr>
            <a:r>
              <a:rPr lang="en-US" sz="4071" dirty="0">
                <a:solidFill>
                  <a:srgbClr val="CF0475"/>
                </a:solidFill>
                <a:latin typeface="Lovelo"/>
              </a:rPr>
              <a:t>DEJEUNER AU FOTOGRAFISKA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582125" y="1329247"/>
            <a:ext cx="2159790" cy="415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74"/>
              </a:lnSpc>
            </a:pPr>
            <a:r>
              <a:rPr lang="en-US" sz="2800" dirty="0">
                <a:solidFill>
                  <a:srgbClr val="000000"/>
                </a:solidFill>
                <a:latin typeface="Montserrat Semi-Bold"/>
              </a:rPr>
              <a:t>10 </a:t>
            </a:r>
            <a:r>
              <a:rPr lang="en-US" sz="2800" dirty="0" err="1">
                <a:solidFill>
                  <a:srgbClr val="000000"/>
                </a:solidFill>
                <a:latin typeface="Montserrat Semi-Bold"/>
              </a:rPr>
              <a:t>mai</a:t>
            </a:r>
            <a:r>
              <a:rPr lang="en-US" sz="2800" dirty="0">
                <a:solidFill>
                  <a:srgbClr val="000000"/>
                </a:solidFill>
                <a:latin typeface="Montserrat Semi-Bold"/>
              </a:rPr>
              <a:t> 2023</a:t>
            </a:r>
          </a:p>
        </p:txBody>
      </p:sp>
      <p:pic>
        <p:nvPicPr>
          <p:cNvPr id="12290" name="Picture 2">
            <a:extLst>
              <a:ext uri="{FF2B5EF4-FFF2-40B4-BE49-F238E27FC236}">
                <a16:creationId xmlns:a16="http://schemas.microsoft.com/office/drawing/2014/main" id="{FBC77ECF-AAF8-7DE4-1C61-9607EE9E44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0" r="2743"/>
          <a:stretch/>
        </p:blipFill>
        <p:spPr bwMode="auto">
          <a:xfrm>
            <a:off x="1017814" y="3543127"/>
            <a:ext cx="7750615" cy="5562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>
            <a:extLst>
              <a:ext uri="{FF2B5EF4-FFF2-40B4-BE49-F238E27FC236}">
                <a16:creationId xmlns:a16="http://schemas.microsoft.com/office/drawing/2014/main" id="{40F3CE63-51EC-7AB7-A98E-19E3985860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4840"/>
          <a:stretch/>
        </p:blipFill>
        <p:spPr bwMode="auto">
          <a:xfrm>
            <a:off x="9296400" y="3578232"/>
            <a:ext cx="7636194" cy="5551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8504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971060">
            <a:off x="-4467821" y="5195821"/>
            <a:ext cx="15014710" cy="5432595"/>
          </a:xfrm>
          <a:custGeom>
            <a:avLst/>
            <a:gdLst/>
            <a:ahLst/>
            <a:cxnLst/>
            <a:rect l="l" t="t" r="r" b="b"/>
            <a:pathLst>
              <a:path w="15014710" h="5432595">
                <a:moveTo>
                  <a:pt x="0" y="0"/>
                </a:moveTo>
                <a:lnTo>
                  <a:pt x="15014710" y="0"/>
                </a:lnTo>
                <a:lnTo>
                  <a:pt x="15014710" y="5432595"/>
                </a:lnTo>
                <a:lnTo>
                  <a:pt x="0" y="54325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7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393385" y="1145995"/>
            <a:ext cx="1430419" cy="78226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939"/>
              </a:lnSpc>
            </a:pPr>
            <a:r>
              <a:rPr lang="en-US" sz="2400" dirty="0">
                <a:solidFill>
                  <a:srgbClr val="FFFFFF"/>
                </a:solidFill>
                <a:latin typeface="Montserrat Semi-Bold Bold"/>
              </a:rPr>
              <a:t>Jour 3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1AB90447-D087-F3AA-D0F3-DDED5AD6AB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7131" y="5525749"/>
            <a:ext cx="6448425" cy="4300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0FF498E5-BDF9-7327-F479-429ECF53A0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200" y="5537616"/>
            <a:ext cx="6448426" cy="4300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E890CB56-1010-57FD-8C2A-1B7D9FC5DF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7131" y="723900"/>
            <a:ext cx="6466220" cy="4312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>
            <a:extLst>
              <a:ext uri="{FF2B5EF4-FFF2-40B4-BE49-F238E27FC236}">
                <a16:creationId xmlns:a16="http://schemas.microsoft.com/office/drawing/2014/main" id="{CFA4642B-0A30-03A5-DCEC-5C936F73C3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2157" y="705787"/>
            <a:ext cx="6466220" cy="4312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8818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9FA3C856-6E4B-7DF5-4FFD-3C7A04C50AD7}"/>
              </a:ext>
            </a:extLst>
          </p:cNvPr>
          <p:cNvSpPr/>
          <p:nvPr/>
        </p:nvSpPr>
        <p:spPr>
          <a:xfrm>
            <a:off x="959192" y="2465922"/>
            <a:ext cx="3950287" cy="674668"/>
          </a:xfrm>
          <a:prstGeom prst="roundRect">
            <a:avLst/>
          </a:prstGeom>
          <a:solidFill>
            <a:srgbClr val="CF0475"/>
          </a:solidFill>
          <a:ln>
            <a:solidFill>
              <a:srgbClr val="CF04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TextBox 4"/>
          <p:cNvSpPr txBox="1"/>
          <p:nvPr/>
        </p:nvSpPr>
        <p:spPr>
          <a:xfrm>
            <a:off x="1238885" y="2412125"/>
            <a:ext cx="3390900" cy="78226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939"/>
              </a:lnSpc>
            </a:pPr>
            <a:r>
              <a:rPr lang="en-US" sz="2400" dirty="0">
                <a:solidFill>
                  <a:srgbClr val="FFFFFF"/>
                </a:solidFill>
                <a:latin typeface="Montserrat Semi-Bold"/>
              </a:rPr>
              <a:t>10 </a:t>
            </a:r>
            <a:r>
              <a:rPr lang="en-US" sz="2400" dirty="0" err="1">
                <a:solidFill>
                  <a:srgbClr val="FFFFFF"/>
                </a:solidFill>
                <a:latin typeface="Montserrat Semi-Bold"/>
              </a:rPr>
              <a:t>mai</a:t>
            </a:r>
            <a:r>
              <a:rPr lang="en-US" sz="2400" dirty="0">
                <a:solidFill>
                  <a:srgbClr val="FFFFFF"/>
                </a:solidFill>
                <a:latin typeface="Montserrat Semi-Bold"/>
              </a:rPr>
              <a:t> 2023</a:t>
            </a:r>
          </a:p>
        </p:txBody>
      </p:sp>
      <p:sp>
        <p:nvSpPr>
          <p:cNvPr id="5" name="Freeform 5"/>
          <p:cNvSpPr/>
          <p:nvPr/>
        </p:nvSpPr>
        <p:spPr>
          <a:xfrm>
            <a:off x="11303790" y="2323216"/>
            <a:ext cx="677130" cy="674668"/>
          </a:xfrm>
          <a:custGeom>
            <a:avLst/>
            <a:gdLst/>
            <a:ahLst/>
            <a:cxnLst/>
            <a:rect l="l" t="t" r="r" b="b"/>
            <a:pathLst>
              <a:path w="677130" h="674668">
                <a:moveTo>
                  <a:pt x="0" y="0"/>
                </a:moveTo>
                <a:lnTo>
                  <a:pt x="677130" y="0"/>
                </a:lnTo>
                <a:lnTo>
                  <a:pt x="677130" y="674668"/>
                </a:lnTo>
                <a:lnTo>
                  <a:pt x="0" y="6746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649849" y="3546375"/>
            <a:ext cx="10988302" cy="5785470"/>
          </a:xfrm>
          <a:custGeom>
            <a:avLst/>
            <a:gdLst/>
            <a:ahLst/>
            <a:cxnLst/>
            <a:rect l="l" t="t" r="r" b="b"/>
            <a:pathLst>
              <a:path w="8911217" h="5596874">
                <a:moveTo>
                  <a:pt x="0" y="0"/>
                </a:moveTo>
                <a:lnTo>
                  <a:pt x="8911217" y="0"/>
                </a:lnTo>
                <a:lnTo>
                  <a:pt x="8911217" y="5596874"/>
                </a:lnTo>
                <a:lnTo>
                  <a:pt x="0" y="559687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19479"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969235" y="917055"/>
            <a:ext cx="6864937" cy="11049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920"/>
              </a:lnSpc>
            </a:pPr>
            <a:r>
              <a:rPr lang="en-US" sz="6371" dirty="0">
                <a:solidFill>
                  <a:srgbClr val="CF0475"/>
                </a:solidFill>
                <a:latin typeface="Lovelo"/>
              </a:rPr>
              <a:t>VOYAGE RETOUR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2241799" y="2299365"/>
            <a:ext cx="5017501" cy="5038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211"/>
              </a:lnSpc>
              <a:spcBef>
                <a:spcPct val="0"/>
              </a:spcBef>
            </a:pPr>
            <a:r>
              <a:rPr lang="en-US" sz="3008">
                <a:solidFill>
                  <a:srgbClr val="000000"/>
                </a:solidFill>
                <a:latin typeface="Montserrat Semi-Bold Bold"/>
              </a:rPr>
              <a:t>Marcq-en-Baroeul</a:t>
            </a:r>
          </a:p>
        </p:txBody>
      </p:sp>
      <p:sp>
        <p:nvSpPr>
          <p:cNvPr id="11" name="Freeform 2">
            <a:extLst>
              <a:ext uri="{FF2B5EF4-FFF2-40B4-BE49-F238E27FC236}">
                <a16:creationId xmlns:a16="http://schemas.microsoft.com/office/drawing/2014/main" id="{7C577FF9-A6B8-B22D-3698-BC085FE22022}"/>
              </a:ext>
            </a:extLst>
          </p:cNvPr>
          <p:cNvSpPr/>
          <p:nvPr/>
        </p:nvSpPr>
        <p:spPr>
          <a:xfrm rot="3501954">
            <a:off x="11147569" y="-164988"/>
            <a:ext cx="15014710" cy="5432595"/>
          </a:xfrm>
          <a:custGeom>
            <a:avLst/>
            <a:gdLst/>
            <a:ahLst/>
            <a:cxnLst/>
            <a:rect l="l" t="t" r="r" b="b"/>
            <a:pathLst>
              <a:path w="15014710" h="5432595">
                <a:moveTo>
                  <a:pt x="0" y="0"/>
                </a:moveTo>
                <a:lnTo>
                  <a:pt x="15014710" y="0"/>
                </a:lnTo>
                <a:lnTo>
                  <a:pt x="15014710" y="5432595"/>
                </a:lnTo>
                <a:lnTo>
                  <a:pt x="0" y="543259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47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 : coins arrondis 28">
            <a:extLst>
              <a:ext uri="{FF2B5EF4-FFF2-40B4-BE49-F238E27FC236}">
                <a16:creationId xmlns:a16="http://schemas.microsoft.com/office/drawing/2014/main" id="{7536CF76-DFD6-378F-DB2D-9D492820B620}"/>
              </a:ext>
            </a:extLst>
          </p:cNvPr>
          <p:cNvSpPr/>
          <p:nvPr/>
        </p:nvSpPr>
        <p:spPr>
          <a:xfrm>
            <a:off x="6112604" y="6639898"/>
            <a:ext cx="7774802" cy="1475510"/>
          </a:xfrm>
          <a:prstGeom prst="roundRect">
            <a:avLst/>
          </a:prstGeom>
          <a:solidFill>
            <a:srgbClr val="CF0475"/>
          </a:solidFill>
          <a:ln>
            <a:solidFill>
              <a:srgbClr val="CF04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Rectangle : coins arrondis 27">
            <a:extLst>
              <a:ext uri="{FF2B5EF4-FFF2-40B4-BE49-F238E27FC236}">
                <a16:creationId xmlns:a16="http://schemas.microsoft.com/office/drawing/2014/main" id="{C710F116-4B73-5305-E74C-3A4BF2702257}"/>
              </a:ext>
            </a:extLst>
          </p:cNvPr>
          <p:cNvSpPr/>
          <p:nvPr/>
        </p:nvSpPr>
        <p:spPr>
          <a:xfrm>
            <a:off x="4267462" y="4575114"/>
            <a:ext cx="11025152" cy="1475510"/>
          </a:xfrm>
          <a:prstGeom prst="roundRect">
            <a:avLst/>
          </a:prstGeom>
          <a:solidFill>
            <a:srgbClr val="CF0475"/>
          </a:solidFill>
          <a:ln>
            <a:solidFill>
              <a:srgbClr val="CF04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Rectangle : coins arrondis 26">
            <a:extLst>
              <a:ext uri="{FF2B5EF4-FFF2-40B4-BE49-F238E27FC236}">
                <a16:creationId xmlns:a16="http://schemas.microsoft.com/office/drawing/2014/main" id="{9C65D675-26F4-4979-5D57-FD387226816F}"/>
              </a:ext>
            </a:extLst>
          </p:cNvPr>
          <p:cNvSpPr/>
          <p:nvPr/>
        </p:nvSpPr>
        <p:spPr>
          <a:xfrm>
            <a:off x="6002601" y="2572873"/>
            <a:ext cx="7774802" cy="1475510"/>
          </a:xfrm>
          <a:prstGeom prst="roundRect">
            <a:avLst/>
          </a:prstGeom>
          <a:solidFill>
            <a:srgbClr val="CF0475"/>
          </a:solidFill>
          <a:ln>
            <a:solidFill>
              <a:srgbClr val="CF04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Freeform 2"/>
          <p:cNvSpPr/>
          <p:nvPr/>
        </p:nvSpPr>
        <p:spPr>
          <a:xfrm rot="3501954">
            <a:off x="11028295" y="593732"/>
            <a:ext cx="15014710" cy="5432595"/>
          </a:xfrm>
          <a:custGeom>
            <a:avLst/>
            <a:gdLst/>
            <a:ahLst/>
            <a:cxnLst/>
            <a:rect l="l" t="t" r="r" b="b"/>
            <a:pathLst>
              <a:path w="15014710" h="5432595">
                <a:moveTo>
                  <a:pt x="0" y="0"/>
                </a:moveTo>
                <a:lnTo>
                  <a:pt x="15014710" y="0"/>
                </a:lnTo>
                <a:lnTo>
                  <a:pt x="15014710" y="5432595"/>
                </a:lnTo>
                <a:lnTo>
                  <a:pt x="0" y="54325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7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6805659" y="2682256"/>
            <a:ext cx="6250853" cy="1127893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3639"/>
              </a:lnSpc>
            </a:pPr>
            <a:r>
              <a:rPr lang="en-US" sz="2599" dirty="0">
                <a:solidFill>
                  <a:srgbClr val="FFFFFF"/>
                </a:solidFill>
                <a:latin typeface="Montserrat Semi-Bold Bold"/>
              </a:rPr>
              <a:t>Coline Sautai</a:t>
            </a:r>
          </a:p>
          <a:p>
            <a:pPr algn="ctr">
              <a:lnSpc>
                <a:spcPts val="3639"/>
              </a:lnSpc>
            </a:pPr>
            <a:r>
              <a:rPr lang="en-US" sz="2599" dirty="0">
                <a:solidFill>
                  <a:srgbClr val="FFFFFF"/>
                </a:solidFill>
                <a:latin typeface="Montserrat Semi-Bold"/>
              </a:rPr>
              <a:t>Entrepreneurship manager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173895" y="6774331"/>
            <a:ext cx="7733947" cy="1127893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3639"/>
              </a:lnSpc>
            </a:pPr>
            <a:r>
              <a:rPr lang="en-US" sz="2599" dirty="0">
                <a:solidFill>
                  <a:srgbClr val="FFFFFF"/>
                </a:solidFill>
                <a:latin typeface="Montserrat Semi-Bold Bold"/>
              </a:rPr>
              <a:t>Eve </a:t>
            </a:r>
            <a:r>
              <a:rPr lang="en-US" sz="2599" dirty="0" err="1">
                <a:solidFill>
                  <a:srgbClr val="FFFFFF"/>
                </a:solidFill>
                <a:latin typeface="Montserrat Semi-Bold Bold"/>
              </a:rPr>
              <a:t>Bataillie</a:t>
            </a:r>
            <a:endParaRPr lang="en-US" sz="2599" dirty="0">
              <a:solidFill>
                <a:srgbClr val="FFFFFF"/>
              </a:solidFill>
              <a:latin typeface="Montserrat Semi-Bold Bold"/>
            </a:endParaRPr>
          </a:p>
          <a:p>
            <a:pPr algn="ctr">
              <a:lnSpc>
                <a:spcPts val="3639"/>
              </a:lnSpc>
            </a:pPr>
            <a:r>
              <a:rPr lang="en-US" sz="2599" dirty="0" err="1">
                <a:solidFill>
                  <a:srgbClr val="FFFFFF"/>
                </a:solidFill>
                <a:latin typeface="Montserrat Semi-Bold"/>
              </a:rPr>
              <a:t>Responsable</a:t>
            </a:r>
            <a:r>
              <a:rPr lang="en-US" sz="2599" dirty="0">
                <a:solidFill>
                  <a:srgbClr val="FFFFFF"/>
                </a:solidFill>
                <a:latin typeface="Montserrat Semi-Bold"/>
              </a:rPr>
              <a:t> </a:t>
            </a:r>
            <a:r>
              <a:rPr lang="en-US" sz="2599" dirty="0" err="1">
                <a:solidFill>
                  <a:srgbClr val="FFFFFF"/>
                </a:solidFill>
                <a:latin typeface="Montserrat Semi-Bold"/>
              </a:rPr>
              <a:t>développement</a:t>
            </a:r>
            <a:endParaRPr lang="en-US" sz="2599" dirty="0">
              <a:solidFill>
                <a:srgbClr val="FFFFFF"/>
              </a:solidFill>
              <a:latin typeface="Montserrat Semi-Bold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5381987" y="4747148"/>
            <a:ext cx="8965546" cy="1131442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3639"/>
              </a:lnSpc>
            </a:pPr>
            <a:r>
              <a:rPr lang="en-US" sz="2599" dirty="0">
                <a:solidFill>
                  <a:srgbClr val="FFFFFF"/>
                </a:solidFill>
                <a:latin typeface="Montserrat Semi-Bold Bold"/>
              </a:rPr>
              <a:t>Florent </a:t>
            </a:r>
            <a:r>
              <a:rPr lang="en-US" sz="2599" dirty="0" err="1">
                <a:solidFill>
                  <a:srgbClr val="FFFFFF"/>
                </a:solidFill>
                <a:latin typeface="Montserrat Semi-Bold Bold"/>
              </a:rPr>
              <a:t>Guyennon</a:t>
            </a:r>
            <a:endParaRPr lang="en-US" sz="2599" dirty="0">
              <a:solidFill>
                <a:srgbClr val="FFFFFF"/>
              </a:solidFill>
              <a:latin typeface="Montserrat Semi-Bold Bold"/>
            </a:endParaRPr>
          </a:p>
          <a:p>
            <a:pPr algn="ctr">
              <a:lnSpc>
                <a:spcPts val="3639"/>
              </a:lnSpc>
            </a:pPr>
            <a:r>
              <a:rPr lang="en-US" sz="2599" dirty="0">
                <a:solidFill>
                  <a:srgbClr val="FFFFFF"/>
                </a:solidFill>
                <a:latin typeface="Montserrat Semi-Bold"/>
              </a:rPr>
              <a:t>Chief entrepreneurship, Tech &amp; Innovation Officer</a:t>
            </a:r>
          </a:p>
        </p:txBody>
      </p: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5082308" y="2250690"/>
            <a:ext cx="1991035" cy="1991027"/>
            <a:chOff x="0" y="0"/>
            <a:chExt cx="6350000" cy="6349975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  <p:grpSp>
        <p:nvGrpSpPr>
          <p:cNvPr id="14" name="Group 14"/>
          <p:cNvGrpSpPr>
            <a:grpSpLocks noChangeAspect="1"/>
          </p:cNvGrpSpPr>
          <p:nvPr/>
        </p:nvGrpSpPr>
        <p:grpSpPr>
          <a:xfrm>
            <a:off x="3315601" y="4305543"/>
            <a:ext cx="1991035" cy="1991027"/>
            <a:chOff x="0" y="0"/>
            <a:chExt cx="6350000" cy="6349975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</p:grpSp>
      <p:grpSp>
        <p:nvGrpSpPr>
          <p:cNvPr id="16" name="Group 16"/>
          <p:cNvGrpSpPr>
            <a:grpSpLocks noChangeAspect="1"/>
          </p:cNvGrpSpPr>
          <p:nvPr/>
        </p:nvGrpSpPr>
        <p:grpSpPr>
          <a:xfrm>
            <a:off x="5021227" y="6289183"/>
            <a:ext cx="1991035" cy="1991027"/>
            <a:chOff x="0" y="0"/>
            <a:chExt cx="6350000" cy="6349975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</p:grpSp>
      <p:sp>
        <p:nvSpPr>
          <p:cNvPr id="18" name="Freeform 18"/>
          <p:cNvSpPr/>
          <p:nvPr/>
        </p:nvSpPr>
        <p:spPr>
          <a:xfrm rot="4486946">
            <a:off x="-7507355" y="3580272"/>
            <a:ext cx="15014710" cy="5432595"/>
          </a:xfrm>
          <a:custGeom>
            <a:avLst/>
            <a:gdLst/>
            <a:ahLst/>
            <a:cxnLst/>
            <a:rect l="l" t="t" r="r" b="b"/>
            <a:pathLst>
              <a:path w="15014710" h="5432595">
                <a:moveTo>
                  <a:pt x="0" y="0"/>
                </a:moveTo>
                <a:lnTo>
                  <a:pt x="15014710" y="0"/>
                </a:lnTo>
                <a:lnTo>
                  <a:pt x="15014710" y="5432595"/>
                </a:lnTo>
                <a:lnTo>
                  <a:pt x="0" y="54325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7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19" name="Group 19"/>
          <p:cNvGrpSpPr>
            <a:grpSpLocks noChangeAspect="1"/>
          </p:cNvGrpSpPr>
          <p:nvPr/>
        </p:nvGrpSpPr>
        <p:grpSpPr>
          <a:xfrm>
            <a:off x="4795147" y="7541270"/>
            <a:ext cx="853243" cy="853239"/>
            <a:chOff x="0" y="0"/>
            <a:chExt cx="6350000" cy="6349975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</p:grpSp>
      <p:grpSp>
        <p:nvGrpSpPr>
          <p:cNvPr id="21" name="Group 21"/>
          <p:cNvGrpSpPr>
            <a:grpSpLocks noChangeAspect="1"/>
          </p:cNvGrpSpPr>
          <p:nvPr/>
        </p:nvGrpSpPr>
        <p:grpSpPr>
          <a:xfrm>
            <a:off x="3090448" y="5630137"/>
            <a:ext cx="853243" cy="853239"/>
            <a:chOff x="0" y="0"/>
            <a:chExt cx="6350000" cy="6349975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</p:grpSp>
      <p:grpSp>
        <p:nvGrpSpPr>
          <p:cNvPr id="23" name="Group 23"/>
          <p:cNvGrpSpPr>
            <a:grpSpLocks noChangeAspect="1"/>
          </p:cNvGrpSpPr>
          <p:nvPr/>
        </p:nvGrpSpPr>
        <p:grpSpPr>
          <a:xfrm>
            <a:off x="4941096" y="3535179"/>
            <a:ext cx="853243" cy="853239"/>
            <a:chOff x="0" y="0"/>
            <a:chExt cx="6350000" cy="6349975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</p:grpSp>
      <p:sp>
        <p:nvSpPr>
          <p:cNvPr id="25" name="TextBox 25"/>
          <p:cNvSpPr txBox="1"/>
          <p:nvPr/>
        </p:nvSpPr>
        <p:spPr>
          <a:xfrm>
            <a:off x="4891159" y="885825"/>
            <a:ext cx="9077181" cy="12033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00"/>
              </a:lnSpc>
            </a:pPr>
            <a:r>
              <a:rPr lang="en-US" sz="7000">
                <a:solidFill>
                  <a:srgbClr val="CF0475"/>
                </a:solidFill>
                <a:latin typeface="Lovelo"/>
              </a:rPr>
              <a:t>Un grand merci à :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5040160" y="8652131"/>
            <a:ext cx="9479756" cy="6061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14"/>
              </a:lnSpc>
              <a:spcBef>
                <a:spcPct val="0"/>
              </a:spcBef>
            </a:pPr>
            <a:r>
              <a:rPr lang="en-US" sz="3510">
                <a:solidFill>
                  <a:srgbClr val="4C2C8C"/>
                </a:solidFill>
                <a:latin typeface="Montserrat Semi-Bold Bold"/>
              </a:rPr>
              <a:t>POUR L'ORGANISATION DE CE VOYAGE 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178711" y="3653574"/>
            <a:ext cx="9930578" cy="5604726"/>
          </a:xfrm>
          <a:custGeom>
            <a:avLst/>
            <a:gdLst/>
            <a:ahLst/>
            <a:cxnLst/>
            <a:rect l="l" t="t" r="r" b="b"/>
            <a:pathLst>
              <a:path w="9930578" h="5604726">
                <a:moveTo>
                  <a:pt x="0" y="0"/>
                </a:moveTo>
                <a:lnTo>
                  <a:pt x="9930578" y="0"/>
                </a:lnTo>
                <a:lnTo>
                  <a:pt x="9930578" y="5604726"/>
                </a:lnTo>
                <a:lnTo>
                  <a:pt x="0" y="560472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18162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387132" y="885825"/>
            <a:ext cx="15513736" cy="24415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00"/>
              </a:lnSpc>
            </a:pPr>
            <a:r>
              <a:rPr lang="en-US" sz="7000">
                <a:solidFill>
                  <a:srgbClr val="CF0475"/>
                </a:solidFill>
                <a:latin typeface="Lovelo"/>
              </a:rPr>
              <a:t>MAIS SURTOUT MERCI à vous tous pour votre bonne humeur !</a:t>
            </a:r>
          </a:p>
        </p:txBody>
      </p:sp>
      <p:sp>
        <p:nvSpPr>
          <p:cNvPr id="4" name="Freeform 4"/>
          <p:cNvSpPr/>
          <p:nvPr/>
        </p:nvSpPr>
        <p:spPr>
          <a:xfrm rot="4486946">
            <a:off x="-8099365" y="4933921"/>
            <a:ext cx="15014710" cy="5432595"/>
          </a:xfrm>
          <a:custGeom>
            <a:avLst/>
            <a:gdLst/>
            <a:ahLst/>
            <a:cxnLst/>
            <a:rect l="l" t="t" r="r" b="b"/>
            <a:pathLst>
              <a:path w="15014710" h="5432595">
                <a:moveTo>
                  <a:pt x="0" y="0"/>
                </a:moveTo>
                <a:lnTo>
                  <a:pt x="15014710" y="0"/>
                </a:lnTo>
                <a:lnTo>
                  <a:pt x="15014710" y="5432595"/>
                </a:lnTo>
                <a:lnTo>
                  <a:pt x="0" y="543259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7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7259352">
            <a:off x="12264385" y="2427203"/>
            <a:ext cx="15014710" cy="5432595"/>
          </a:xfrm>
          <a:custGeom>
            <a:avLst/>
            <a:gdLst/>
            <a:ahLst/>
            <a:cxnLst/>
            <a:rect l="l" t="t" r="r" b="b"/>
            <a:pathLst>
              <a:path w="15014710" h="5432595">
                <a:moveTo>
                  <a:pt x="0" y="0"/>
                </a:moveTo>
                <a:lnTo>
                  <a:pt x="15014710" y="0"/>
                </a:lnTo>
                <a:lnTo>
                  <a:pt x="15014710" y="5432594"/>
                </a:lnTo>
                <a:lnTo>
                  <a:pt x="0" y="543259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7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8B6F4055-FDB9-E9FC-752D-2451756274F1}"/>
              </a:ext>
            </a:extLst>
          </p:cNvPr>
          <p:cNvSpPr/>
          <p:nvPr/>
        </p:nvSpPr>
        <p:spPr>
          <a:xfrm>
            <a:off x="1028700" y="1181100"/>
            <a:ext cx="2159790" cy="719299"/>
          </a:xfrm>
          <a:prstGeom prst="roundRect">
            <a:avLst/>
          </a:prstGeom>
          <a:solidFill>
            <a:srgbClr val="CF0475"/>
          </a:solidFill>
          <a:ln>
            <a:solidFill>
              <a:srgbClr val="CF04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TextBox 4"/>
          <p:cNvSpPr txBox="1"/>
          <p:nvPr/>
        </p:nvSpPr>
        <p:spPr>
          <a:xfrm>
            <a:off x="1393385" y="1149618"/>
            <a:ext cx="1430419" cy="78226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939"/>
              </a:lnSpc>
            </a:pPr>
            <a:r>
              <a:rPr lang="en-US" sz="2400" dirty="0">
                <a:solidFill>
                  <a:srgbClr val="FFFFFF"/>
                </a:solidFill>
                <a:latin typeface="Montserrat Semi-Bold Bold"/>
              </a:rPr>
              <a:t>Jour 1</a:t>
            </a:r>
          </a:p>
        </p:txBody>
      </p:sp>
      <p:sp>
        <p:nvSpPr>
          <p:cNvPr id="6" name="Freeform 6"/>
          <p:cNvSpPr/>
          <p:nvPr/>
        </p:nvSpPr>
        <p:spPr>
          <a:xfrm rot="1971060">
            <a:off x="7460441" y="-374880"/>
            <a:ext cx="15014710" cy="5432595"/>
          </a:xfrm>
          <a:custGeom>
            <a:avLst/>
            <a:gdLst/>
            <a:ahLst/>
            <a:cxnLst/>
            <a:rect l="l" t="t" r="r" b="b"/>
            <a:pathLst>
              <a:path w="15014710" h="5432595">
                <a:moveTo>
                  <a:pt x="0" y="0"/>
                </a:moveTo>
                <a:lnTo>
                  <a:pt x="15014710" y="0"/>
                </a:lnTo>
                <a:lnTo>
                  <a:pt x="15014710" y="5432595"/>
                </a:lnTo>
                <a:lnTo>
                  <a:pt x="0" y="54325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7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9297004" y="3993747"/>
            <a:ext cx="7962296" cy="5264553"/>
          </a:xfrm>
          <a:custGeom>
            <a:avLst/>
            <a:gdLst/>
            <a:ahLst/>
            <a:cxnLst/>
            <a:rect l="l" t="t" r="r" b="b"/>
            <a:pathLst>
              <a:path w="7962296" h="5264553">
                <a:moveTo>
                  <a:pt x="0" y="0"/>
                </a:moveTo>
                <a:lnTo>
                  <a:pt x="7962296" y="0"/>
                </a:lnTo>
                <a:lnTo>
                  <a:pt x="7962296" y="5264553"/>
                </a:lnTo>
                <a:lnTo>
                  <a:pt x="0" y="526455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3664"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028700" y="2350943"/>
            <a:ext cx="7896829" cy="11922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23"/>
              </a:lnSpc>
            </a:pPr>
            <a:r>
              <a:rPr lang="en-US" sz="4071" dirty="0">
                <a:solidFill>
                  <a:srgbClr val="CF0475"/>
                </a:solidFill>
                <a:latin typeface="Lovelo"/>
              </a:rPr>
              <a:t>rencontre avec le e-</a:t>
            </a:r>
            <a:r>
              <a:rPr lang="en-US" sz="4071" dirty="0" err="1">
                <a:solidFill>
                  <a:srgbClr val="CF0475"/>
                </a:solidFill>
                <a:latin typeface="Lovelo"/>
              </a:rPr>
              <a:t>estonia</a:t>
            </a:r>
            <a:r>
              <a:rPr lang="en-US" sz="4071" dirty="0">
                <a:solidFill>
                  <a:srgbClr val="CF0475"/>
                </a:solidFill>
                <a:latin typeface="Lovelo"/>
              </a:rPr>
              <a:t> briefing </a:t>
            </a:r>
            <a:r>
              <a:rPr lang="en-US" sz="4071" dirty="0" err="1">
                <a:solidFill>
                  <a:srgbClr val="CF0475"/>
                </a:solidFill>
                <a:latin typeface="Lovelo"/>
              </a:rPr>
              <a:t>centre</a:t>
            </a:r>
            <a:endParaRPr lang="en-US" sz="4071" dirty="0">
              <a:solidFill>
                <a:srgbClr val="CF0475"/>
              </a:solidFill>
              <a:latin typeface="Lovelo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3553175" y="1332870"/>
            <a:ext cx="2159790" cy="415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74"/>
              </a:lnSpc>
            </a:pPr>
            <a:r>
              <a:rPr lang="en-US" sz="2800" dirty="0">
                <a:solidFill>
                  <a:srgbClr val="000000"/>
                </a:solidFill>
                <a:latin typeface="Montserrat Semi-Bold"/>
              </a:rPr>
              <a:t>8 </a:t>
            </a:r>
            <a:r>
              <a:rPr lang="en-US" sz="2800" dirty="0" err="1">
                <a:solidFill>
                  <a:srgbClr val="000000"/>
                </a:solidFill>
                <a:latin typeface="Montserrat Semi-Bold"/>
              </a:rPr>
              <a:t>mai</a:t>
            </a:r>
            <a:r>
              <a:rPr lang="en-US" sz="2800" dirty="0">
                <a:solidFill>
                  <a:srgbClr val="000000"/>
                </a:solidFill>
                <a:latin typeface="Montserrat Semi-Bold"/>
              </a:rPr>
              <a:t> 2023</a:t>
            </a:r>
          </a:p>
        </p:txBody>
      </p:sp>
      <p:pic>
        <p:nvPicPr>
          <p:cNvPr id="3" name="Image 2" descr="Une image contenant habits, homme, personne, hall&#10;&#10;Description générée automatiquement">
            <a:extLst>
              <a:ext uri="{FF2B5EF4-FFF2-40B4-BE49-F238E27FC236}">
                <a16:creationId xmlns:a16="http://schemas.microsoft.com/office/drawing/2014/main" id="{3BE1E5B2-EF33-1164-6C14-E80CADC8C61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75" r="9023"/>
          <a:stretch/>
        </p:blipFill>
        <p:spPr>
          <a:xfrm>
            <a:off x="1082786" y="3993746"/>
            <a:ext cx="7788655" cy="526455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4486946">
            <a:off x="-8099365" y="4933921"/>
            <a:ext cx="15014710" cy="5432595"/>
          </a:xfrm>
          <a:custGeom>
            <a:avLst/>
            <a:gdLst/>
            <a:ahLst/>
            <a:cxnLst/>
            <a:rect l="l" t="t" r="r" b="b"/>
            <a:pathLst>
              <a:path w="15014710" h="5432595">
                <a:moveTo>
                  <a:pt x="0" y="0"/>
                </a:moveTo>
                <a:lnTo>
                  <a:pt x="15014710" y="0"/>
                </a:lnTo>
                <a:lnTo>
                  <a:pt x="15014710" y="5432595"/>
                </a:lnTo>
                <a:lnTo>
                  <a:pt x="0" y="54325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7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7259352">
            <a:off x="12264385" y="2427203"/>
            <a:ext cx="15014710" cy="5432595"/>
          </a:xfrm>
          <a:custGeom>
            <a:avLst/>
            <a:gdLst/>
            <a:ahLst/>
            <a:cxnLst/>
            <a:rect l="l" t="t" r="r" b="b"/>
            <a:pathLst>
              <a:path w="15014710" h="5432595">
                <a:moveTo>
                  <a:pt x="0" y="0"/>
                </a:moveTo>
                <a:lnTo>
                  <a:pt x="15014710" y="0"/>
                </a:lnTo>
                <a:lnTo>
                  <a:pt x="15014710" y="5432594"/>
                </a:lnTo>
                <a:lnTo>
                  <a:pt x="0" y="543259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7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391525" y="1409700"/>
            <a:ext cx="14794356" cy="35260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240"/>
              </a:lnSpc>
            </a:pPr>
            <a:r>
              <a:rPr lang="en-US" sz="6600" dirty="0">
                <a:solidFill>
                  <a:srgbClr val="CF0475"/>
                </a:solidFill>
                <a:latin typeface="Lovelo"/>
              </a:rPr>
              <a:t>Et pour </a:t>
            </a:r>
            <a:r>
              <a:rPr lang="en-US" sz="6600" dirty="0" err="1">
                <a:solidFill>
                  <a:srgbClr val="CF0475"/>
                </a:solidFill>
                <a:latin typeface="Lovelo"/>
              </a:rPr>
              <a:t>conclure</a:t>
            </a:r>
            <a:r>
              <a:rPr lang="en-US" sz="6600" dirty="0">
                <a:solidFill>
                  <a:srgbClr val="CF0475"/>
                </a:solidFill>
                <a:latin typeface="Lovelo"/>
              </a:rPr>
              <a:t>...</a:t>
            </a:r>
          </a:p>
          <a:p>
            <a:pPr>
              <a:lnSpc>
                <a:spcPts val="6160"/>
              </a:lnSpc>
            </a:pPr>
            <a:r>
              <a:rPr lang="en-US" sz="4400" dirty="0">
                <a:solidFill>
                  <a:srgbClr val="4C2C8C"/>
                </a:solidFill>
                <a:latin typeface="Lovelo"/>
              </a:rPr>
              <a:t>Merci a </a:t>
            </a:r>
            <a:r>
              <a:rPr lang="en-US" sz="4400" dirty="0" err="1">
                <a:solidFill>
                  <a:srgbClr val="4C2C8C"/>
                </a:solidFill>
                <a:latin typeface="Lovelo"/>
              </a:rPr>
              <a:t>nos</a:t>
            </a:r>
            <a:r>
              <a:rPr lang="en-US" sz="4400" dirty="0">
                <a:solidFill>
                  <a:srgbClr val="4C2C8C"/>
                </a:solidFill>
                <a:latin typeface="Lovelo"/>
              </a:rPr>
              <a:t> </a:t>
            </a:r>
            <a:r>
              <a:rPr lang="en-US" sz="4400" dirty="0" err="1">
                <a:solidFill>
                  <a:srgbClr val="4C2C8C"/>
                </a:solidFill>
                <a:latin typeface="Lovelo"/>
              </a:rPr>
              <a:t>financeurs</a:t>
            </a:r>
            <a:endParaRPr lang="en-US" sz="4400" dirty="0">
              <a:solidFill>
                <a:srgbClr val="4C2C8C"/>
              </a:solidFill>
              <a:latin typeface="Lovelo"/>
            </a:endParaRPr>
          </a:p>
          <a:p>
            <a:pPr>
              <a:lnSpc>
                <a:spcPts val="6160"/>
              </a:lnSpc>
            </a:pPr>
            <a:endParaRPr lang="en-US" sz="4400" dirty="0">
              <a:solidFill>
                <a:srgbClr val="4C2C8C"/>
              </a:solidFill>
              <a:latin typeface="Lovelo"/>
            </a:endParaRPr>
          </a:p>
          <a:p>
            <a:pPr>
              <a:lnSpc>
                <a:spcPts val="6160"/>
              </a:lnSpc>
            </a:pPr>
            <a:endParaRPr lang="en-US" sz="4400" dirty="0">
              <a:solidFill>
                <a:srgbClr val="4C2C8C"/>
              </a:solidFill>
              <a:latin typeface="Lovelo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D942705A-8DA2-0B14-4056-DD11486F75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0616" y="4020133"/>
            <a:ext cx="7103253" cy="1580567"/>
          </a:xfrm>
          <a:prstGeom prst="rect">
            <a:avLst/>
          </a:prstGeom>
        </p:spPr>
      </p:pic>
      <p:pic>
        <p:nvPicPr>
          <p:cNvPr id="1026" name="Picture 2" descr="CCI International | CCI Hauts-de-France">
            <a:extLst>
              <a:ext uri="{FF2B5EF4-FFF2-40B4-BE49-F238E27FC236}">
                <a16:creationId xmlns:a16="http://schemas.microsoft.com/office/drawing/2014/main" id="{BFDDD171-A0A5-306E-6BF1-E58578D4E4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6232" y="6286500"/>
            <a:ext cx="7620000" cy="165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6ED4D4D8-AE18-6614-C992-8DF85A49EF60}"/>
              </a:ext>
            </a:extLst>
          </p:cNvPr>
          <p:cNvSpPr/>
          <p:nvPr/>
        </p:nvSpPr>
        <p:spPr>
          <a:xfrm>
            <a:off x="1028700" y="1181100"/>
            <a:ext cx="2159790" cy="719299"/>
          </a:xfrm>
          <a:prstGeom prst="roundRect">
            <a:avLst/>
          </a:prstGeom>
          <a:solidFill>
            <a:srgbClr val="CF0475"/>
          </a:solidFill>
          <a:ln>
            <a:solidFill>
              <a:srgbClr val="CF04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TextBox 4"/>
          <p:cNvSpPr txBox="1"/>
          <p:nvPr/>
        </p:nvSpPr>
        <p:spPr>
          <a:xfrm>
            <a:off x="1393385" y="1147873"/>
            <a:ext cx="1430420" cy="78226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939"/>
              </a:lnSpc>
            </a:pPr>
            <a:r>
              <a:rPr lang="en-US" sz="2400" dirty="0">
                <a:solidFill>
                  <a:srgbClr val="FFFFFF"/>
                </a:solidFill>
                <a:latin typeface="Montserrat Semi-Bold Bold"/>
              </a:rPr>
              <a:t>Jour 1</a:t>
            </a:r>
          </a:p>
        </p:txBody>
      </p:sp>
      <p:sp>
        <p:nvSpPr>
          <p:cNvPr id="5" name="Freeform 5"/>
          <p:cNvSpPr/>
          <p:nvPr/>
        </p:nvSpPr>
        <p:spPr>
          <a:xfrm>
            <a:off x="10935978" y="982314"/>
            <a:ext cx="6323322" cy="3828790"/>
          </a:xfrm>
          <a:custGeom>
            <a:avLst/>
            <a:gdLst/>
            <a:ahLst/>
            <a:cxnLst/>
            <a:rect l="l" t="t" r="r" b="b"/>
            <a:pathLst>
              <a:path w="6323322" h="3828790">
                <a:moveTo>
                  <a:pt x="0" y="0"/>
                </a:moveTo>
                <a:lnTo>
                  <a:pt x="6323322" y="0"/>
                </a:lnTo>
                <a:lnTo>
                  <a:pt x="6323322" y="3828790"/>
                </a:lnTo>
                <a:lnTo>
                  <a:pt x="0" y="382879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3932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28700" y="3118559"/>
            <a:ext cx="9209611" cy="6139741"/>
          </a:xfrm>
          <a:custGeom>
            <a:avLst/>
            <a:gdLst/>
            <a:ahLst/>
            <a:cxnLst/>
            <a:rect l="l" t="t" r="r" b="b"/>
            <a:pathLst>
              <a:path w="9209611" h="6139741">
                <a:moveTo>
                  <a:pt x="0" y="0"/>
                </a:moveTo>
                <a:lnTo>
                  <a:pt x="9209611" y="0"/>
                </a:lnTo>
                <a:lnTo>
                  <a:pt x="9209611" y="6139741"/>
                </a:lnTo>
                <a:lnTo>
                  <a:pt x="0" y="613974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935978" y="5429510"/>
            <a:ext cx="6323322" cy="3828790"/>
          </a:xfrm>
          <a:custGeom>
            <a:avLst/>
            <a:gdLst/>
            <a:ahLst/>
            <a:cxnLst/>
            <a:rect l="l" t="t" r="r" b="b"/>
            <a:pathLst>
              <a:path w="6323322" h="3828790">
                <a:moveTo>
                  <a:pt x="0" y="0"/>
                </a:moveTo>
                <a:lnTo>
                  <a:pt x="6323322" y="0"/>
                </a:lnTo>
                <a:lnTo>
                  <a:pt x="6323322" y="3828790"/>
                </a:lnTo>
                <a:lnTo>
                  <a:pt x="0" y="382879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5831" b="-4270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5294519" y="1257300"/>
            <a:ext cx="2655466" cy="2655466"/>
          </a:xfrm>
          <a:custGeom>
            <a:avLst/>
            <a:gdLst/>
            <a:ahLst/>
            <a:cxnLst/>
            <a:rect l="l" t="t" r="r" b="b"/>
            <a:pathLst>
              <a:path w="2655466" h="2655466">
                <a:moveTo>
                  <a:pt x="0" y="0"/>
                </a:moveTo>
                <a:lnTo>
                  <a:pt x="2655466" y="0"/>
                </a:lnTo>
                <a:lnTo>
                  <a:pt x="2655466" y="2655466"/>
                </a:lnTo>
                <a:lnTo>
                  <a:pt x="0" y="265546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028700" y="2350943"/>
            <a:ext cx="7896829" cy="6017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23"/>
              </a:lnSpc>
            </a:pPr>
            <a:r>
              <a:rPr lang="en-US" sz="4071">
                <a:solidFill>
                  <a:srgbClr val="CF0475"/>
                </a:solidFill>
                <a:latin typeface="Lovelo"/>
              </a:rPr>
              <a:t>rencontre avec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553175" y="1345228"/>
            <a:ext cx="2159790" cy="415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74"/>
              </a:lnSpc>
            </a:pPr>
            <a:r>
              <a:rPr lang="en-US" sz="2800" dirty="0">
                <a:solidFill>
                  <a:srgbClr val="000000"/>
                </a:solidFill>
                <a:latin typeface="Montserrat Semi-Bold"/>
              </a:rPr>
              <a:t>8 </a:t>
            </a:r>
            <a:r>
              <a:rPr lang="en-US" sz="2800" dirty="0" err="1">
                <a:solidFill>
                  <a:srgbClr val="000000"/>
                </a:solidFill>
                <a:latin typeface="Montserrat Semi-Bold"/>
              </a:rPr>
              <a:t>mai</a:t>
            </a:r>
            <a:r>
              <a:rPr lang="en-US" sz="2800" dirty="0">
                <a:solidFill>
                  <a:srgbClr val="000000"/>
                </a:solidFill>
                <a:latin typeface="Montserrat Semi-Bold"/>
              </a:rPr>
              <a:t> 2023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971060">
            <a:off x="7460441" y="-374880"/>
            <a:ext cx="15014710" cy="5432595"/>
          </a:xfrm>
          <a:custGeom>
            <a:avLst/>
            <a:gdLst/>
            <a:ahLst/>
            <a:cxnLst/>
            <a:rect l="l" t="t" r="r" b="b"/>
            <a:pathLst>
              <a:path w="15014710" h="5432595">
                <a:moveTo>
                  <a:pt x="0" y="0"/>
                </a:moveTo>
                <a:lnTo>
                  <a:pt x="15014710" y="0"/>
                </a:lnTo>
                <a:lnTo>
                  <a:pt x="15014710" y="5432595"/>
                </a:lnTo>
                <a:lnTo>
                  <a:pt x="0" y="54325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7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416479" y="869808"/>
            <a:ext cx="6850961" cy="4099710"/>
          </a:xfrm>
          <a:custGeom>
            <a:avLst/>
            <a:gdLst/>
            <a:ahLst/>
            <a:cxnLst/>
            <a:rect l="l" t="t" r="r" b="b"/>
            <a:pathLst>
              <a:path w="6850961" h="4099710">
                <a:moveTo>
                  <a:pt x="0" y="0"/>
                </a:moveTo>
                <a:lnTo>
                  <a:pt x="6850961" y="0"/>
                </a:lnTo>
                <a:lnTo>
                  <a:pt x="6850961" y="4099709"/>
                </a:lnTo>
                <a:lnTo>
                  <a:pt x="0" y="409970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11405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020560" y="869808"/>
            <a:ext cx="6850961" cy="4114800"/>
          </a:xfrm>
          <a:custGeom>
            <a:avLst/>
            <a:gdLst/>
            <a:ahLst/>
            <a:cxnLst/>
            <a:rect l="l" t="t" r="r" b="b"/>
            <a:pathLst>
              <a:path w="6850961" h="4114800">
                <a:moveTo>
                  <a:pt x="0" y="0"/>
                </a:moveTo>
                <a:lnTo>
                  <a:pt x="6850961" y="0"/>
                </a:lnTo>
                <a:lnTo>
                  <a:pt x="685096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b="-10997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416479" y="5317483"/>
            <a:ext cx="6850961" cy="4099710"/>
          </a:xfrm>
          <a:custGeom>
            <a:avLst/>
            <a:gdLst/>
            <a:ahLst/>
            <a:cxnLst/>
            <a:rect l="l" t="t" r="r" b="b"/>
            <a:pathLst>
              <a:path w="6850961" h="4099710">
                <a:moveTo>
                  <a:pt x="0" y="0"/>
                </a:moveTo>
                <a:lnTo>
                  <a:pt x="6850961" y="0"/>
                </a:lnTo>
                <a:lnTo>
                  <a:pt x="6850961" y="4099709"/>
                </a:lnTo>
                <a:lnTo>
                  <a:pt x="0" y="409970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11405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2020560" y="5317483"/>
            <a:ext cx="6850961" cy="4099710"/>
          </a:xfrm>
          <a:custGeom>
            <a:avLst/>
            <a:gdLst/>
            <a:ahLst/>
            <a:cxnLst/>
            <a:rect l="l" t="t" r="r" b="b"/>
            <a:pathLst>
              <a:path w="6850961" h="4099710">
                <a:moveTo>
                  <a:pt x="0" y="0"/>
                </a:moveTo>
                <a:lnTo>
                  <a:pt x="6850961" y="0"/>
                </a:lnTo>
                <a:lnTo>
                  <a:pt x="6850961" y="4099709"/>
                </a:lnTo>
                <a:lnTo>
                  <a:pt x="0" y="409970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25331"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3662438">
            <a:off x="-4430397" y="1216373"/>
            <a:ext cx="15014710" cy="5432595"/>
          </a:xfrm>
          <a:custGeom>
            <a:avLst/>
            <a:gdLst/>
            <a:ahLst/>
            <a:cxnLst/>
            <a:rect l="l" t="t" r="r" b="b"/>
            <a:pathLst>
              <a:path w="15014710" h="5432595">
                <a:moveTo>
                  <a:pt x="0" y="0"/>
                </a:moveTo>
                <a:lnTo>
                  <a:pt x="15014710" y="0"/>
                </a:lnTo>
                <a:lnTo>
                  <a:pt x="15014710" y="5432595"/>
                </a:lnTo>
                <a:lnTo>
                  <a:pt x="0" y="54325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7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962400" y="740832"/>
            <a:ext cx="6461429" cy="4307619"/>
          </a:xfrm>
          <a:custGeom>
            <a:avLst/>
            <a:gdLst/>
            <a:ahLst/>
            <a:cxnLst/>
            <a:rect l="l" t="t" r="r" b="b"/>
            <a:pathLst>
              <a:path w="6461429" h="4307619">
                <a:moveTo>
                  <a:pt x="0" y="0"/>
                </a:moveTo>
                <a:lnTo>
                  <a:pt x="6461429" y="0"/>
                </a:lnTo>
                <a:lnTo>
                  <a:pt x="6461429" y="4307619"/>
                </a:lnTo>
                <a:lnTo>
                  <a:pt x="0" y="430761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962400" y="5238549"/>
            <a:ext cx="6461429" cy="4307619"/>
          </a:xfrm>
          <a:custGeom>
            <a:avLst/>
            <a:gdLst/>
            <a:ahLst/>
            <a:cxnLst/>
            <a:rect l="l" t="t" r="r" b="b"/>
            <a:pathLst>
              <a:path w="6461429" h="4307619">
                <a:moveTo>
                  <a:pt x="0" y="0"/>
                </a:moveTo>
                <a:lnTo>
                  <a:pt x="6461429" y="0"/>
                </a:lnTo>
                <a:lnTo>
                  <a:pt x="6461429" y="4307619"/>
                </a:lnTo>
                <a:lnTo>
                  <a:pt x="0" y="430761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857240" y="740832"/>
            <a:ext cx="6604002" cy="8805335"/>
          </a:xfrm>
          <a:custGeom>
            <a:avLst/>
            <a:gdLst/>
            <a:ahLst/>
            <a:cxnLst/>
            <a:rect l="l" t="t" r="r" b="b"/>
            <a:pathLst>
              <a:path w="6604002" h="8805335">
                <a:moveTo>
                  <a:pt x="0" y="0"/>
                </a:moveTo>
                <a:lnTo>
                  <a:pt x="6604001" y="0"/>
                </a:lnTo>
                <a:lnTo>
                  <a:pt x="6604001" y="8805336"/>
                </a:lnTo>
                <a:lnTo>
                  <a:pt x="0" y="880533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314C8228-6266-D7D9-B4F3-C03647A63948}"/>
              </a:ext>
            </a:extLst>
          </p:cNvPr>
          <p:cNvSpPr/>
          <p:nvPr/>
        </p:nvSpPr>
        <p:spPr>
          <a:xfrm>
            <a:off x="1028699" y="1572228"/>
            <a:ext cx="2159790" cy="719299"/>
          </a:xfrm>
          <a:prstGeom prst="roundRect">
            <a:avLst/>
          </a:prstGeom>
          <a:solidFill>
            <a:srgbClr val="CF0475"/>
          </a:solidFill>
          <a:ln>
            <a:solidFill>
              <a:srgbClr val="CF04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TextBox 4"/>
          <p:cNvSpPr txBox="1"/>
          <p:nvPr/>
        </p:nvSpPr>
        <p:spPr>
          <a:xfrm>
            <a:off x="1393384" y="1485879"/>
            <a:ext cx="1430419" cy="78226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939"/>
              </a:lnSpc>
            </a:pPr>
            <a:r>
              <a:rPr lang="en-US" sz="2400" dirty="0">
                <a:solidFill>
                  <a:srgbClr val="FFFFFF"/>
                </a:solidFill>
                <a:latin typeface="Montserrat Semi-Bold Bold"/>
              </a:rPr>
              <a:t>Jour 1</a:t>
            </a:r>
          </a:p>
        </p:txBody>
      </p:sp>
      <p:sp>
        <p:nvSpPr>
          <p:cNvPr id="5" name="Freeform 5"/>
          <p:cNvSpPr/>
          <p:nvPr/>
        </p:nvSpPr>
        <p:spPr>
          <a:xfrm>
            <a:off x="1028700" y="2735954"/>
            <a:ext cx="9944100" cy="6522346"/>
          </a:xfrm>
          <a:custGeom>
            <a:avLst/>
            <a:gdLst/>
            <a:ahLst/>
            <a:cxnLst/>
            <a:rect l="l" t="t" r="r" b="b"/>
            <a:pathLst>
              <a:path w="9076447" h="5705572">
                <a:moveTo>
                  <a:pt x="0" y="0"/>
                </a:moveTo>
                <a:lnTo>
                  <a:pt x="9076447" y="0"/>
                </a:lnTo>
                <a:lnTo>
                  <a:pt x="9076447" y="5705572"/>
                </a:lnTo>
                <a:lnTo>
                  <a:pt x="0" y="570557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053"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3553175" y="1724001"/>
            <a:ext cx="2159790" cy="415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74"/>
              </a:lnSpc>
            </a:pPr>
            <a:r>
              <a:rPr lang="en-US" sz="2800" dirty="0">
                <a:solidFill>
                  <a:srgbClr val="000000"/>
                </a:solidFill>
                <a:latin typeface="Montserrat Semi-Bold"/>
              </a:rPr>
              <a:t>8 </a:t>
            </a:r>
            <a:r>
              <a:rPr lang="en-US" sz="2800" dirty="0" err="1">
                <a:solidFill>
                  <a:srgbClr val="000000"/>
                </a:solidFill>
                <a:latin typeface="Montserrat Semi-Bold"/>
              </a:rPr>
              <a:t>mai</a:t>
            </a:r>
            <a:r>
              <a:rPr lang="en-US" sz="2800" dirty="0">
                <a:solidFill>
                  <a:srgbClr val="000000"/>
                </a:solidFill>
                <a:latin typeface="Montserrat Semi-Bold"/>
              </a:rPr>
              <a:t> 2023</a:t>
            </a:r>
          </a:p>
        </p:txBody>
      </p:sp>
      <p:pic>
        <p:nvPicPr>
          <p:cNvPr id="11" name="Image 10" descr="Une image contenant plein air, ciel, sol, eau&#10;&#10;Description générée automatiquement">
            <a:extLst>
              <a:ext uri="{FF2B5EF4-FFF2-40B4-BE49-F238E27FC236}">
                <a16:creationId xmlns:a16="http://schemas.microsoft.com/office/drawing/2014/main" id="{F7D6C5A9-D4F2-D462-6041-4E525A9296F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80" b="14445"/>
          <a:stretch/>
        </p:blipFill>
        <p:spPr>
          <a:xfrm>
            <a:off x="11430000" y="1485879"/>
            <a:ext cx="5245869" cy="777242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2264</TotalTime>
  <Words>277</Words>
  <Application>Microsoft Office PowerPoint</Application>
  <PresentationFormat>Personnalisé</PresentationFormat>
  <Paragraphs>94</Paragraphs>
  <Slides>50</Slides>
  <Notes>0</Notes>
  <HiddenSlides>0</HiddenSlides>
  <MMClips>2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50</vt:i4>
      </vt:variant>
    </vt:vector>
  </HeadingPairs>
  <TitlesOfParts>
    <vt:vector size="57" baseType="lpstr">
      <vt:lpstr>Montserrat Semi-Bold Bold</vt:lpstr>
      <vt:lpstr>Montserrat Semi-Bold</vt:lpstr>
      <vt:lpstr>Calibri</vt:lpstr>
      <vt:lpstr>Lovelo</vt:lpstr>
      <vt:lpstr>Fira Sans Light</vt:lpstr>
      <vt:lpstr>Arial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Rétrospective Tallinn - Powerpoint</dc:title>
  <dc:creator>Splingart Yolène</dc:creator>
  <cp:lastModifiedBy>Vandeputte Marie</cp:lastModifiedBy>
  <cp:revision>12</cp:revision>
  <dcterms:created xsi:type="dcterms:W3CDTF">2006-08-16T00:00:00Z</dcterms:created>
  <dcterms:modified xsi:type="dcterms:W3CDTF">2023-07-13T09:55:06Z</dcterms:modified>
  <dc:identifier>DAFisMs6_Ck</dc:identifier>
</cp:coreProperties>
</file>